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4"/>
  </p:notesMasterIdLst>
  <p:sldIdLst>
    <p:sldId id="376" r:id="rId2"/>
    <p:sldId id="361" r:id="rId3"/>
    <p:sldId id="256" r:id="rId4"/>
    <p:sldId id="261" r:id="rId5"/>
    <p:sldId id="278" r:id="rId6"/>
    <p:sldId id="338" r:id="rId7"/>
    <p:sldId id="340" r:id="rId8"/>
    <p:sldId id="377" r:id="rId9"/>
    <p:sldId id="284" r:id="rId10"/>
    <p:sldId id="369" r:id="rId11"/>
    <p:sldId id="290" r:id="rId12"/>
    <p:sldId id="289" r:id="rId13"/>
    <p:sldId id="292" r:id="rId14"/>
    <p:sldId id="293" r:id="rId15"/>
    <p:sldId id="359" r:id="rId16"/>
    <p:sldId id="295" r:id="rId17"/>
    <p:sldId id="294" r:id="rId18"/>
    <p:sldId id="360" r:id="rId19"/>
    <p:sldId id="300" r:id="rId20"/>
    <p:sldId id="379" r:id="rId21"/>
    <p:sldId id="285" r:id="rId22"/>
    <p:sldId id="345" r:id="rId23"/>
    <p:sldId id="314" r:id="rId24"/>
    <p:sldId id="315" r:id="rId25"/>
    <p:sldId id="346" r:id="rId26"/>
    <p:sldId id="308" r:id="rId27"/>
    <p:sldId id="309" r:id="rId28"/>
    <p:sldId id="316" r:id="rId29"/>
    <p:sldId id="317" r:id="rId30"/>
    <p:sldId id="318" r:id="rId31"/>
    <p:sldId id="310" r:id="rId32"/>
    <p:sldId id="311" r:id="rId33"/>
    <p:sldId id="319" r:id="rId34"/>
    <p:sldId id="347" r:id="rId35"/>
    <p:sldId id="348" r:id="rId36"/>
    <p:sldId id="349" r:id="rId37"/>
    <p:sldId id="381" r:id="rId38"/>
    <p:sldId id="355" r:id="rId39"/>
    <p:sldId id="356" r:id="rId40"/>
    <p:sldId id="357" r:id="rId41"/>
    <p:sldId id="358" r:id="rId42"/>
    <p:sldId id="380" r:id="rId43"/>
  </p:sldIdLst>
  <p:sldSz cx="9144000" cy="6858000" type="screen4x3"/>
  <p:notesSz cx="6858000" cy="9144000"/>
  <p:custShowLst>
    <p:custShow name="Presentación personalizada 1" id="0">
      <p:sldLst/>
    </p:custShow>
  </p:custShowLst>
  <p:defaultTextStyle>
    <a:defPPr>
      <a:defRPr lang="es-E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99"/>
    <a:srgbClr val="800080"/>
    <a:srgbClr val="990099"/>
    <a:srgbClr val="2E74B4"/>
    <a:srgbClr val="327EC4"/>
    <a:srgbClr val="00CC99"/>
    <a:srgbClr val="33CC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105" d="100"/>
          <a:sy n="105" d="100"/>
        </p:scale>
        <p:origin x="-102"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E3090-2086-47C3-A4AE-66A7ACBABB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7FCC60ED-7C22-4871-9A92-A5F99B55E97D}">
      <dgm:prSet phldrT="[Texto]"/>
      <dgm:spPr>
        <a:solidFill>
          <a:srgbClr val="7030A0"/>
        </a:solidFill>
      </dgm:spPr>
      <dgm:t>
        <a:bodyPr/>
        <a:lstStyle/>
        <a:p>
          <a:r>
            <a:rPr lang="es-ES" dirty="0" smtClean="0"/>
            <a:t>Introducción</a:t>
          </a:r>
          <a:endParaRPr lang="es-ES" dirty="0"/>
        </a:p>
      </dgm:t>
    </dgm:pt>
    <dgm:pt modelId="{25AEF0F7-F484-4B45-B9B7-C50A95401873}" type="parTrans" cxnId="{B81E3512-52F4-4DD6-9535-3596417017D8}">
      <dgm:prSet/>
      <dgm:spPr/>
      <dgm:t>
        <a:bodyPr/>
        <a:lstStyle/>
        <a:p>
          <a:endParaRPr lang="es-ES"/>
        </a:p>
      </dgm:t>
    </dgm:pt>
    <dgm:pt modelId="{3B68411E-A3E8-41F2-8717-A96615D7FE34}" type="sibTrans" cxnId="{B81E3512-52F4-4DD6-9535-3596417017D8}">
      <dgm:prSet/>
      <dgm:spPr>
        <a:solidFill>
          <a:schemeClr val="tx1">
            <a:alpha val="90000"/>
          </a:schemeClr>
        </a:solidFill>
      </dgm:spPr>
      <dgm:t>
        <a:bodyPr/>
        <a:lstStyle/>
        <a:p>
          <a:endParaRPr lang="es-ES"/>
        </a:p>
      </dgm:t>
    </dgm:pt>
    <dgm:pt modelId="{B4453A8B-610E-474B-BC97-B8CA470D763E}">
      <dgm:prSet phldrT="[Texto]"/>
      <dgm:spPr>
        <a:solidFill>
          <a:srgbClr val="006699"/>
        </a:solidFill>
      </dgm:spPr>
      <dgm:t>
        <a:bodyPr/>
        <a:lstStyle/>
        <a:p>
          <a:r>
            <a:rPr lang="es-ES" dirty="0" smtClean="0"/>
            <a:t>Ejemplo de aplicación</a:t>
          </a:r>
          <a:endParaRPr lang="es-ES" dirty="0"/>
        </a:p>
      </dgm:t>
    </dgm:pt>
    <dgm:pt modelId="{28620599-411D-4531-A108-6A318223BFCA}" type="parTrans" cxnId="{E7F4D1B9-4395-4CB4-951D-57348523CA22}">
      <dgm:prSet/>
      <dgm:spPr/>
      <dgm:t>
        <a:bodyPr/>
        <a:lstStyle/>
        <a:p>
          <a:endParaRPr lang="es-ES"/>
        </a:p>
      </dgm:t>
    </dgm:pt>
    <dgm:pt modelId="{EAAF8B8C-8B3A-4DEB-A4AB-59B2C047CABE}" type="sibTrans" cxnId="{E7F4D1B9-4395-4CB4-951D-57348523CA22}">
      <dgm:prSet/>
      <dgm:spPr>
        <a:solidFill>
          <a:schemeClr val="tx1">
            <a:alpha val="90000"/>
          </a:schemeClr>
        </a:solidFill>
      </dgm:spPr>
      <dgm:t>
        <a:bodyPr/>
        <a:lstStyle/>
        <a:p>
          <a:endParaRPr lang="es-ES"/>
        </a:p>
      </dgm:t>
    </dgm:pt>
    <dgm:pt modelId="{0D85BF38-8ED4-4210-AC49-32791DA0A9FB}">
      <dgm:prSet/>
      <dgm:spPr>
        <a:solidFill>
          <a:srgbClr val="006699"/>
        </a:solidFill>
      </dgm:spPr>
      <dgm:t>
        <a:bodyPr/>
        <a:lstStyle/>
        <a:p>
          <a:r>
            <a:rPr lang="es-CR" dirty="0" smtClean="0"/>
            <a:t>Conclusiones</a:t>
          </a:r>
          <a:endParaRPr lang="es-CR" dirty="0"/>
        </a:p>
      </dgm:t>
    </dgm:pt>
    <dgm:pt modelId="{A2D18215-4030-4BAD-BFAA-4B71F2EE150C}" type="parTrans" cxnId="{D3B9AEA0-F8D5-415C-A59C-FF97EE893AAE}">
      <dgm:prSet/>
      <dgm:spPr/>
      <dgm:t>
        <a:bodyPr/>
        <a:lstStyle/>
        <a:p>
          <a:endParaRPr lang="es-CR"/>
        </a:p>
      </dgm:t>
    </dgm:pt>
    <dgm:pt modelId="{F82AC577-78E4-4772-AA14-386F389A6540}" type="sibTrans" cxnId="{D3B9AEA0-F8D5-415C-A59C-FF97EE893AAE}">
      <dgm:prSet/>
      <dgm:spPr/>
      <dgm:t>
        <a:bodyPr/>
        <a:lstStyle/>
        <a:p>
          <a:endParaRPr lang="es-CR"/>
        </a:p>
      </dgm:t>
    </dgm:pt>
    <dgm:pt modelId="{0373FFA8-232F-4521-94F8-80CB300D73E3}">
      <dgm:prSet/>
      <dgm:spPr>
        <a:solidFill>
          <a:srgbClr val="006699"/>
        </a:solidFill>
      </dgm:spPr>
      <dgm:t>
        <a:bodyPr/>
        <a:lstStyle/>
        <a:p>
          <a:r>
            <a:rPr lang="es-ES" dirty="0" smtClean="0"/>
            <a:t>Metodología propuesta </a:t>
          </a:r>
          <a:endParaRPr lang="es-ES" dirty="0"/>
        </a:p>
      </dgm:t>
    </dgm:pt>
    <dgm:pt modelId="{002A1FBA-C6BE-4BC1-8483-FB3ED0346015}" type="sibTrans" cxnId="{45AB182A-1AFD-4AA3-B92F-8F88EEE17595}">
      <dgm:prSet/>
      <dgm:spPr>
        <a:solidFill>
          <a:schemeClr val="tx1">
            <a:alpha val="90000"/>
          </a:schemeClr>
        </a:solidFill>
      </dgm:spPr>
      <dgm:t>
        <a:bodyPr/>
        <a:lstStyle/>
        <a:p>
          <a:endParaRPr lang="es-ES"/>
        </a:p>
      </dgm:t>
    </dgm:pt>
    <dgm:pt modelId="{37EF0018-3886-419C-83C5-19AB9402B2EF}" type="parTrans" cxnId="{45AB182A-1AFD-4AA3-B92F-8F88EEE17595}">
      <dgm:prSet/>
      <dgm:spPr/>
      <dgm:t>
        <a:bodyPr/>
        <a:lstStyle/>
        <a:p>
          <a:endParaRPr lang="es-ES"/>
        </a:p>
      </dgm:t>
    </dgm:pt>
    <dgm:pt modelId="{22A34239-70C3-41DF-A2AD-9BB3CF795995}" type="pres">
      <dgm:prSet presAssocID="{018E3090-2086-47C3-A4AE-66A7ACBABB6D}" presName="outerComposite" presStyleCnt="0">
        <dgm:presLayoutVars>
          <dgm:chMax val="5"/>
          <dgm:dir/>
          <dgm:resizeHandles val="exact"/>
        </dgm:presLayoutVars>
      </dgm:prSet>
      <dgm:spPr/>
      <dgm:t>
        <a:bodyPr/>
        <a:lstStyle/>
        <a:p>
          <a:endParaRPr lang="es-CR"/>
        </a:p>
      </dgm:t>
    </dgm:pt>
    <dgm:pt modelId="{74471648-6523-4039-94DA-8B563F16FAE6}" type="pres">
      <dgm:prSet presAssocID="{018E3090-2086-47C3-A4AE-66A7ACBABB6D}" presName="dummyMaxCanvas" presStyleCnt="0">
        <dgm:presLayoutVars/>
      </dgm:prSet>
      <dgm:spPr/>
    </dgm:pt>
    <dgm:pt modelId="{CA021D0F-4F5D-4692-8AE5-3F482BA63C71}" type="pres">
      <dgm:prSet presAssocID="{018E3090-2086-47C3-A4AE-66A7ACBABB6D}" presName="FourNodes_1" presStyleLbl="node1" presStyleIdx="0" presStyleCnt="4">
        <dgm:presLayoutVars>
          <dgm:bulletEnabled val="1"/>
        </dgm:presLayoutVars>
      </dgm:prSet>
      <dgm:spPr/>
      <dgm:t>
        <a:bodyPr/>
        <a:lstStyle/>
        <a:p>
          <a:endParaRPr lang="es-CR"/>
        </a:p>
      </dgm:t>
    </dgm:pt>
    <dgm:pt modelId="{92D30D4E-2D7B-4A8F-94FC-CBD96892F175}" type="pres">
      <dgm:prSet presAssocID="{018E3090-2086-47C3-A4AE-66A7ACBABB6D}" presName="FourNodes_2" presStyleLbl="node1" presStyleIdx="1" presStyleCnt="4">
        <dgm:presLayoutVars>
          <dgm:bulletEnabled val="1"/>
        </dgm:presLayoutVars>
      </dgm:prSet>
      <dgm:spPr/>
      <dgm:t>
        <a:bodyPr/>
        <a:lstStyle/>
        <a:p>
          <a:endParaRPr lang="es-CR"/>
        </a:p>
      </dgm:t>
    </dgm:pt>
    <dgm:pt modelId="{0DBF94AC-044C-45CB-8782-9A710656D687}" type="pres">
      <dgm:prSet presAssocID="{018E3090-2086-47C3-A4AE-66A7ACBABB6D}" presName="FourNodes_3" presStyleLbl="node1" presStyleIdx="2" presStyleCnt="4">
        <dgm:presLayoutVars>
          <dgm:bulletEnabled val="1"/>
        </dgm:presLayoutVars>
      </dgm:prSet>
      <dgm:spPr/>
      <dgm:t>
        <a:bodyPr/>
        <a:lstStyle/>
        <a:p>
          <a:endParaRPr lang="es-CR"/>
        </a:p>
      </dgm:t>
    </dgm:pt>
    <dgm:pt modelId="{3C6B1575-6995-4963-A926-C19791568F18}" type="pres">
      <dgm:prSet presAssocID="{018E3090-2086-47C3-A4AE-66A7ACBABB6D}" presName="FourNodes_4" presStyleLbl="node1" presStyleIdx="3" presStyleCnt="4">
        <dgm:presLayoutVars>
          <dgm:bulletEnabled val="1"/>
        </dgm:presLayoutVars>
      </dgm:prSet>
      <dgm:spPr/>
      <dgm:t>
        <a:bodyPr/>
        <a:lstStyle/>
        <a:p>
          <a:endParaRPr lang="es-CR"/>
        </a:p>
      </dgm:t>
    </dgm:pt>
    <dgm:pt modelId="{3C4AE2F2-890F-4BCA-B0D8-B521A5DF69AA}" type="pres">
      <dgm:prSet presAssocID="{018E3090-2086-47C3-A4AE-66A7ACBABB6D}" presName="FourConn_1-2" presStyleLbl="fgAccFollowNode1" presStyleIdx="0" presStyleCnt="3">
        <dgm:presLayoutVars>
          <dgm:bulletEnabled val="1"/>
        </dgm:presLayoutVars>
      </dgm:prSet>
      <dgm:spPr/>
      <dgm:t>
        <a:bodyPr/>
        <a:lstStyle/>
        <a:p>
          <a:endParaRPr lang="es-CR"/>
        </a:p>
      </dgm:t>
    </dgm:pt>
    <dgm:pt modelId="{9D901939-0FE9-473F-95BE-CC04A8A6A78F}" type="pres">
      <dgm:prSet presAssocID="{018E3090-2086-47C3-A4AE-66A7ACBABB6D}" presName="FourConn_2-3" presStyleLbl="fgAccFollowNode1" presStyleIdx="1" presStyleCnt="3">
        <dgm:presLayoutVars>
          <dgm:bulletEnabled val="1"/>
        </dgm:presLayoutVars>
      </dgm:prSet>
      <dgm:spPr/>
      <dgm:t>
        <a:bodyPr/>
        <a:lstStyle/>
        <a:p>
          <a:endParaRPr lang="es-CR"/>
        </a:p>
      </dgm:t>
    </dgm:pt>
    <dgm:pt modelId="{103A52F4-C553-40D4-996C-3D780373B187}" type="pres">
      <dgm:prSet presAssocID="{018E3090-2086-47C3-A4AE-66A7ACBABB6D}" presName="FourConn_3-4" presStyleLbl="fgAccFollowNode1" presStyleIdx="2" presStyleCnt="3">
        <dgm:presLayoutVars>
          <dgm:bulletEnabled val="1"/>
        </dgm:presLayoutVars>
      </dgm:prSet>
      <dgm:spPr/>
      <dgm:t>
        <a:bodyPr/>
        <a:lstStyle/>
        <a:p>
          <a:endParaRPr lang="es-CR"/>
        </a:p>
      </dgm:t>
    </dgm:pt>
    <dgm:pt modelId="{755E61BF-9698-4E36-8CBF-8C00BF48F96F}" type="pres">
      <dgm:prSet presAssocID="{018E3090-2086-47C3-A4AE-66A7ACBABB6D}" presName="FourNodes_1_text" presStyleLbl="node1" presStyleIdx="3" presStyleCnt="4">
        <dgm:presLayoutVars>
          <dgm:bulletEnabled val="1"/>
        </dgm:presLayoutVars>
      </dgm:prSet>
      <dgm:spPr/>
      <dgm:t>
        <a:bodyPr/>
        <a:lstStyle/>
        <a:p>
          <a:endParaRPr lang="es-CR"/>
        </a:p>
      </dgm:t>
    </dgm:pt>
    <dgm:pt modelId="{3B7DA9B7-980E-4C13-B399-249BF8D293FB}" type="pres">
      <dgm:prSet presAssocID="{018E3090-2086-47C3-A4AE-66A7ACBABB6D}" presName="FourNodes_2_text" presStyleLbl="node1" presStyleIdx="3" presStyleCnt="4">
        <dgm:presLayoutVars>
          <dgm:bulletEnabled val="1"/>
        </dgm:presLayoutVars>
      </dgm:prSet>
      <dgm:spPr/>
      <dgm:t>
        <a:bodyPr/>
        <a:lstStyle/>
        <a:p>
          <a:endParaRPr lang="es-CR"/>
        </a:p>
      </dgm:t>
    </dgm:pt>
    <dgm:pt modelId="{AAA0765A-3F48-45EB-8E01-1F89A724B24B}" type="pres">
      <dgm:prSet presAssocID="{018E3090-2086-47C3-A4AE-66A7ACBABB6D}" presName="FourNodes_3_text" presStyleLbl="node1" presStyleIdx="3" presStyleCnt="4">
        <dgm:presLayoutVars>
          <dgm:bulletEnabled val="1"/>
        </dgm:presLayoutVars>
      </dgm:prSet>
      <dgm:spPr/>
      <dgm:t>
        <a:bodyPr/>
        <a:lstStyle/>
        <a:p>
          <a:endParaRPr lang="es-CR"/>
        </a:p>
      </dgm:t>
    </dgm:pt>
    <dgm:pt modelId="{7663E675-161A-49EA-A811-F885AFBA1ADC}" type="pres">
      <dgm:prSet presAssocID="{018E3090-2086-47C3-A4AE-66A7ACBABB6D}" presName="FourNodes_4_text" presStyleLbl="node1" presStyleIdx="3" presStyleCnt="4">
        <dgm:presLayoutVars>
          <dgm:bulletEnabled val="1"/>
        </dgm:presLayoutVars>
      </dgm:prSet>
      <dgm:spPr/>
      <dgm:t>
        <a:bodyPr/>
        <a:lstStyle/>
        <a:p>
          <a:endParaRPr lang="es-CR"/>
        </a:p>
      </dgm:t>
    </dgm:pt>
  </dgm:ptLst>
  <dgm:cxnLst>
    <dgm:cxn modelId="{C4950E6E-28D4-4E7B-946C-EA96BDA1F5D9}" type="presOf" srcId="{3B68411E-A3E8-41F2-8717-A96615D7FE34}" destId="{3C4AE2F2-890F-4BCA-B0D8-B521A5DF69AA}" srcOrd="0" destOrd="0" presId="urn:microsoft.com/office/officeart/2005/8/layout/vProcess5"/>
    <dgm:cxn modelId="{CF39870B-13EE-499A-ACE9-410635541232}" type="presOf" srcId="{0D85BF38-8ED4-4210-AC49-32791DA0A9FB}" destId="{7663E675-161A-49EA-A811-F885AFBA1ADC}" srcOrd="1" destOrd="0" presId="urn:microsoft.com/office/officeart/2005/8/layout/vProcess5"/>
    <dgm:cxn modelId="{89E1C4CE-023B-4881-88F3-855CDFF433B3}" type="presOf" srcId="{EAAF8B8C-8B3A-4DEB-A4AB-59B2C047CABE}" destId="{103A52F4-C553-40D4-996C-3D780373B187}" srcOrd="0" destOrd="0" presId="urn:microsoft.com/office/officeart/2005/8/layout/vProcess5"/>
    <dgm:cxn modelId="{86B9AA31-9AA7-4D51-96EB-1306C1F02017}" type="presOf" srcId="{B4453A8B-610E-474B-BC97-B8CA470D763E}" destId="{0DBF94AC-044C-45CB-8782-9A710656D687}" srcOrd="0" destOrd="0" presId="urn:microsoft.com/office/officeart/2005/8/layout/vProcess5"/>
    <dgm:cxn modelId="{B81E3512-52F4-4DD6-9535-3596417017D8}" srcId="{018E3090-2086-47C3-A4AE-66A7ACBABB6D}" destId="{7FCC60ED-7C22-4871-9A92-A5F99B55E97D}" srcOrd="0" destOrd="0" parTransId="{25AEF0F7-F484-4B45-B9B7-C50A95401873}" sibTransId="{3B68411E-A3E8-41F2-8717-A96615D7FE34}"/>
    <dgm:cxn modelId="{B711D2AE-E476-4EC0-A4F8-82AE7BB0022A}" type="presOf" srcId="{0373FFA8-232F-4521-94F8-80CB300D73E3}" destId="{92D30D4E-2D7B-4A8F-94FC-CBD96892F175}" srcOrd="0" destOrd="0" presId="urn:microsoft.com/office/officeart/2005/8/layout/vProcess5"/>
    <dgm:cxn modelId="{D6837A6A-11DB-48C5-9E57-44919A81FA42}" type="presOf" srcId="{018E3090-2086-47C3-A4AE-66A7ACBABB6D}" destId="{22A34239-70C3-41DF-A2AD-9BB3CF795995}" srcOrd="0" destOrd="0" presId="urn:microsoft.com/office/officeart/2005/8/layout/vProcess5"/>
    <dgm:cxn modelId="{0D754255-9BBC-4254-BB12-624924C57158}" type="presOf" srcId="{0373FFA8-232F-4521-94F8-80CB300D73E3}" destId="{3B7DA9B7-980E-4C13-B399-249BF8D293FB}" srcOrd="1" destOrd="0" presId="urn:microsoft.com/office/officeart/2005/8/layout/vProcess5"/>
    <dgm:cxn modelId="{C5170E5C-FBD7-4A61-90A9-FF70FCCEB36E}" type="presOf" srcId="{7FCC60ED-7C22-4871-9A92-A5F99B55E97D}" destId="{CA021D0F-4F5D-4692-8AE5-3F482BA63C71}" srcOrd="0" destOrd="0" presId="urn:microsoft.com/office/officeart/2005/8/layout/vProcess5"/>
    <dgm:cxn modelId="{789E12F8-1B29-4E0B-820A-39D373742AA6}" type="presOf" srcId="{0D85BF38-8ED4-4210-AC49-32791DA0A9FB}" destId="{3C6B1575-6995-4963-A926-C19791568F18}" srcOrd="0" destOrd="0" presId="urn:microsoft.com/office/officeart/2005/8/layout/vProcess5"/>
    <dgm:cxn modelId="{21184FCB-7317-48D3-B56E-0C0B080C2A84}" type="presOf" srcId="{B4453A8B-610E-474B-BC97-B8CA470D763E}" destId="{AAA0765A-3F48-45EB-8E01-1F89A724B24B}" srcOrd="1" destOrd="0" presId="urn:microsoft.com/office/officeart/2005/8/layout/vProcess5"/>
    <dgm:cxn modelId="{E7F4D1B9-4395-4CB4-951D-57348523CA22}" srcId="{018E3090-2086-47C3-A4AE-66A7ACBABB6D}" destId="{B4453A8B-610E-474B-BC97-B8CA470D763E}" srcOrd="2" destOrd="0" parTransId="{28620599-411D-4531-A108-6A318223BFCA}" sibTransId="{EAAF8B8C-8B3A-4DEB-A4AB-59B2C047CABE}"/>
    <dgm:cxn modelId="{665F2AD2-723D-4296-8A24-C6C7E0A122AD}" type="presOf" srcId="{002A1FBA-C6BE-4BC1-8483-FB3ED0346015}" destId="{9D901939-0FE9-473F-95BE-CC04A8A6A78F}" srcOrd="0" destOrd="0" presId="urn:microsoft.com/office/officeart/2005/8/layout/vProcess5"/>
    <dgm:cxn modelId="{45AB182A-1AFD-4AA3-B92F-8F88EEE17595}" srcId="{018E3090-2086-47C3-A4AE-66A7ACBABB6D}" destId="{0373FFA8-232F-4521-94F8-80CB300D73E3}" srcOrd="1" destOrd="0" parTransId="{37EF0018-3886-419C-83C5-19AB9402B2EF}" sibTransId="{002A1FBA-C6BE-4BC1-8483-FB3ED0346015}"/>
    <dgm:cxn modelId="{D3B9AEA0-F8D5-415C-A59C-FF97EE893AAE}" srcId="{018E3090-2086-47C3-A4AE-66A7ACBABB6D}" destId="{0D85BF38-8ED4-4210-AC49-32791DA0A9FB}" srcOrd="3" destOrd="0" parTransId="{A2D18215-4030-4BAD-BFAA-4B71F2EE150C}" sibTransId="{F82AC577-78E4-4772-AA14-386F389A6540}"/>
    <dgm:cxn modelId="{640DD133-48F8-49DB-8170-8823BC894993}" type="presOf" srcId="{7FCC60ED-7C22-4871-9A92-A5F99B55E97D}" destId="{755E61BF-9698-4E36-8CBF-8C00BF48F96F}" srcOrd="1" destOrd="0" presId="urn:microsoft.com/office/officeart/2005/8/layout/vProcess5"/>
    <dgm:cxn modelId="{A881583F-BD18-48EE-90CF-1A03D616E144}" type="presParOf" srcId="{22A34239-70C3-41DF-A2AD-9BB3CF795995}" destId="{74471648-6523-4039-94DA-8B563F16FAE6}" srcOrd="0" destOrd="0" presId="urn:microsoft.com/office/officeart/2005/8/layout/vProcess5"/>
    <dgm:cxn modelId="{9F9A3D29-7EDD-4A77-9286-33162AB0FE8C}" type="presParOf" srcId="{22A34239-70C3-41DF-A2AD-9BB3CF795995}" destId="{CA021D0F-4F5D-4692-8AE5-3F482BA63C71}" srcOrd="1" destOrd="0" presId="urn:microsoft.com/office/officeart/2005/8/layout/vProcess5"/>
    <dgm:cxn modelId="{9FD802ED-8DCD-4CC5-BB0E-953ED96A9B85}" type="presParOf" srcId="{22A34239-70C3-41DF-A2AD-9BB3CF795995}" destId="{92D30D4E-2D7B-4A8F-94FC-CBD96892F175}" srcOrd="2" destOrd="0" presId="urn:microsoft.com/office/officeart/2005/8/layout/vProcess5"/>
    <dgm:cxn modelId="{8F0D216E-62DC-4CED-90AD-0142EF49FBB2}" type="presParOf" srcId="{22A34239-70C3-41DF-A2AD-9BB3CF795995}" destId="{0DBF94AC-044C-45CB-8782-9A710656D687}" srcOrd="3" destOrd="0" presId="urn:microsoft.com/office/officeart/2005/8/layout/vProcess5"/>
    <dgm:cxn modelId="{4F8AFEAB-3884-4D24-BF02-463FFE00F16D}" type="presParOf" srcId="{22A34239-70C3-41DF-A2AD-9BB3CF795995}" destId="{3C6B1575-6995-4963-A926-C19791568F18}" srcOrd="4" destOrd="0" presId="urn:microsoft.com/office/officeart/2005/8/layout/vProcess5"/>
    <dgm:cxn modelId="{683DD87A-4518-4879-913D-591E62674D6D}" type="presParOf" srcId="{22A34239-70C3-41DF-A2AD-9BB3CF795995}" destId="{3C4AE2F2-890F-4BCA-B0D8-B521A5DF69AA}" srcOrd="5" destOrd="0" presId="urn:microsoft.com/office/officeart/2005/8/layout/vProcess5"/>
    <dgm:cxn modelId="{D78AC106-5601-424A-B2E8-DE75DB6BB2AC}" type="presParOf" srcId="{22A34239-70C3-41DF-A2AD-9BB3CF795995}" destId="{9D901939-0FE9-473F-95BE-CC04A8A6A78F}" srcOrd="6" destOrd="0" presId="urn:microsoft.com/office/officeart/2005/8/layout/vProcess5"/>
    <dgm:cxn modelId="{E17B5450-8A6C-4517-9276-A0E225099966}" type="presParOf" srcId="{22A34239-70C3-41DF-A2AD-9BB3CF795995}" destId="{103A52F4-C553-40D4-996C-3D780373B187}" srcOrd="7" destOrd="0" presId="urn:microsoft.com/office/officeart/2005/8/layout/vProcess5"/>
    <dgm:cxn modelId="{D9E4E254-8819-4485-B7FF-7BB37E894EAC}" type="presParOf" srcId="{22A34239-70C3-41DF-A2AD-9BB3CF795995}" destId="{755E61BF-9698-4E36-8CBF-8C00BF48F96F}" srcOrd="8" destOrd="0" presId="urn:microsoft.com/office/officeart/2005/8/layout/vProcess5"/>
    <dgm:cxn modelId="{45E48671-654A-4CD8-96BE-BBA7FCF1ADB5}" type="presParOf" srcId="{22A34239-70C3-41DF-A2AD-9BB3CF795995}" destId="{3B7DA9B7-980E-4C13-B399-249BF8D293FB}" srcOrd="9" destOrd="0" presId="urn:microsoft.com/office/officeart/2005/8/layout/vProcess5"/>
    <dgm:cxn modelId="{D36E0EBF-C519-4BE4-8E57-38B237802426}" type="presParOf" srcId="{22A34239-70C3-41DF-A2AD-9BB3CF795995}" destId="{AAA0765A-3F48-45EB-8E01-1F89A724B24B}" srcOrd="10" destOrd="0" presId="urn:microsoft.com/office/officeart/2005/8/layout/vProcess5"/>
    <dgm:cxn modelId="{4C02BA52-4B52-4CF2-AC13-6B78F963934A}" type="presParOf" srcId="{22A34239-70C3-41DF-A2AD-9BB3CF795995}" destId="{7663E675-161A-49EA-A811-F885AFBA1AD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8E3090-2086-47C3-A4AE-66A7ACBABB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7FCC60ED-7C22-4871-9A92-A5F99B55E97D}">
      <dgm:prSet phldrT="[Texto]"/>
      <dgm:spPr>
        <a:solidFill>
          <a:srgbClr val="006699"/>
        </a:solidFill>
      </dgm:spPr>
      <dgm:t>
        <a:bodyPr/>
        <a:lstStyle/>
        <a:p>
          <a:r>
            <a:rPr lang="es-ES" dirty="0" smtClean="0"/>
            <a:t>Introducción</a:t>
          </a:r>
          <a:endParaRPr lang="es-ES" dirty="0"/>
        </a:p>
      </dgm:t>
    </dgm:pt>
    <dgm:pt modelId="{25AEF0F7-F484-4B45-B9B7-C50A95401873}" type="parTrans" cxnId="{B81E3512-52F4-4DD6-9535-3596417017D8}">
      <dgm:prSet/>
      <dgm:spPr/>
      <dgm:t>
        <a:bodyPr/>
        <a:lstStyle/>
        <a:p>
          <a:endParaRPr lang="es-ES"/>
        </a:p>
      </dgm:t>
    </dgm:pt>
    <dgm:pt modelId="{3B68411E-A3E8-41F2-8717-A96615D7FE34}" type="sibTrans" cxnId="{B81E3512-52F4-4DD6-9535-3596417017D8}">
      <dgm:prSet/>
      <dgm:spPr>
        <a:solidFill>
          <a:schemeClr val="tx1">
            <a:alpha val="90000"/>
          </a:schemeClr>
        </a:solidFill>
      </dgm:spPr>
      <dgm:t>
        <a:bodyPr/>
        <a:lstStyle/>
        <a:p>
          <a:endParaRPr lang="es-ES"/>
        </a:p>
      </dgm:t>
    </dgm:pt>
    <dgm:pt modelId="{B4453A8B-610E-474B-BC97-B8CA470D763E}">
      <dgm:prSet phldrT="[Texto]"/>
      <dgm:spPr>
        <a:solidFill>
          <a:srgbClr val="7030A0"/>
        </a:solidFill>
      </dgm:spPr>
      <dgm:t>
        <a:bodyPr/>
        <a:lstStyle/>
        <a:p>
          <a:r>
            <a:rPr lang="es-ES" dirty="0" smtClean="0"/>
            <a:t>Ejemplo de aplicación</a:t>
          </a:r>
          <a:endParaRPr lang="es-ES" dirty="0"/>
        </a:p>
      </dgm:t>
    </dgm:pt>
    <dgm:pt modelId="{28620599-411D-4531-A108-6A318223BFCA}" type="parTrans" cxnId="{E7F4D1B9-4395-4CB4-951D-57348523CA22}">
      <dgm:prSet/>
      <dgm:spPr/>
      <dgm:t>
        <a:bodyPr/>
        <a:lstStyle/>
        <a:p>
          <a:endParaRPr lang="es-ES"/>
        </a:p>
      </dgm:t>
    </dgm:pt>
    <dgm:pt modelId="{EAAF8B8C-8B3A-4DEB-A4AB-59B2C047CABE}" type="sibTrans" cxnId="{E7F4D1B9-4395-4CB4-951D-57348523CA22}">
      <dgm:prSet/>
      <dgm:spPr>
        <a:solidFill>
          <a:schemeClr val="tx1">
            <a:alpha val="90000"/>
          </a:schemeClr>
        </a:solidFill>
      </dgm:spPr>
      <dgm:t>
        <a:bodyPr/>
        <a:lstStyle/>
        <a:p>
          <a:endParaRPr lang="es-ES"/>
        </a:p>
      </dgm:t>
    </dgm:pt>
    <dgm:pt modelId="{0D85BF38-8ED4-4210-AC49-32791DA0A9FB}">
      <dgm:prSet/>
      <dgm:spPr>
        <a:solidFill>
          <a:srgbClr val="006699"/>
        </a:solidFill>
      </dgm:spPr>
      <dgm:t>
        <a:bodyPr/>
        <a:lstStyle/>
        <a:p>
          <a:r>
            <a:rPr lang="es-CR" dirty="0" smtClean="0"/>
            <a:t>Conclusiones</a:t>
          </a:r>
          <a:endParaRPr lang="es-CR" dirty="0"/>
        </a:p>
      </dgm:t>
    </dgm:pt>
    <dgm:pt modelId="{A2D18215-4030-4BAD-BFAA-4B71F2EE150C}" type="parTrans" cxnId="{D3B9AEA0-F8D5-415C-A59C-FF97EE893AAE}">
      <dgm:prSet/>
      <dgm:spPr/>
      <dgm:t>
        <a:bodyPr/>
        <a:lstStyle/>
        <a:p>
          <a:endParaRPr lang="es-CR"/>
        </a:p>
      </dgm:t>
    </dgm:pt>
    <dgm:pt modelId="{F82AC577-78E4-4772-AA14-386F389A6540}" type="sibTrans" cxnId="{D3B9AEA0-F8D5-415C-A59C-FF97EE893AAE}">
      <dgm:prSet/>
      <dgm:spPr/>
      <dgm:t>
        <a:bodyPr/>
        <a:lstStyle/>
        <a:p>
          <a:endParaRPr lang="es-CR"/>
        </a:p>
      </dgm:t>
    </dgm:pt>
    <dgm:pt modelId="{0373FFA8-232F-4521-94F8-80CB300D73E3}">
      <dgm:prSet/>
      <dgm:spPr>
        <a:solidFill>
          <a:srgbClr val="006699"/>
        </a:solidFill>
      </dgm:spPr>
      <dgm:t>
        <a:bodyPr/>
        <a:lstStyle/>
        <a:p>
          <a:r>
            <a:rPr lang="es-ES" dirty="0" smtClean="0"/>
            <a:t>Metodología propuesta </a:t>
          </a:r>
          <a:endParaRPr lang="es-ES" dirty="0"/>
        </a:p>
      </dgm:t>
    </dgm:pt>
    <dgm:pt modelId="{002A1FBA-C6BE-4BC1-8483-FB3ED0346015}" type="sibTrans" cxnId="{45AB182A-1AFD-4AA3-B92F-8F88EEE17595}">
      <dgm:prSet/>
      <dgm:spPr>
        <a:solidFill>
          <a:schemeClr val="tx1">
            <a:alpha val="90000"/>
          </a:schemeClr>
        </a:solidFill>
      </dgm:spPr>
      <dgm:t>
        <a:bodyPr/>
        <a:lstStyle/>
        <a:p>
          <a:endParaRPr lang="es-ES"/>
        </a:p>
      </dgm:t>
    </dgm:pt>
    <dgm:pt modelId="{37EF0018-3886-419C-83C5-19AB9402B2EF}" type="parTrans" cxnId="{45AB182A-1AFD-4AA3-B92F-8F88EEE17595}">
      <dgm:prSet/>
      <dgm:spPr/>
      <dgm:t>
        <a:bodyPr/>
        <a:lstStyle/>
        <a:p>
          <a:endParaRPr lang="es-ES"/>
        </a:p>
      </dgm:t>
    </dgm:pt>
    <dgm:pt modelId="{22A34239-70C3-41DF-A2AD-9BB3CF795995}" type="pres">
      <dgm:prSet presAssocID="{018E3090-2086-47C3-A4AE-66A7ACBABB6D}" presName="outerComposite" presStyleCnt="0">
        <dgm:presLayoutVars>
          <dgm:chMax val="5"/>
          <dgm:dir/>
          <dgm:resizeHandles val="exact"/>
        </dgm:presLayoutVars>
      </dgm:prSet>
      <dgm:spPr/>
      <dgm:t>
        <a:bodyPr/>
        <a:lstStyle/>
        <a:p>
          <a:endParaRPr lang="es-CR"/>
        </a:p>
      </dgm:t>
    </dgm:pt>
    <dgm:pt modelId="{74471648-6523-4039-94DA-8B563F16FAE6}" type="pres">
      <dgm:prSet presAssocID="{018E3090-2086-47C3-A4AE-66A7ACBABB6D}" presName="dummyMaxCanvas" presStyleCnt="0">
        <dgm:presLayoutVars/>
      </dgm:prSet>
      <dgm:spPr/>
    </dgm:pt>
    <dgm:pt modelId="{CA021D0F-4F5D-4692-8AE5-3F482BA63C71}" type="pres">
      <dgm:prSet presAssocID="{018E3090-2086-47C3-A4AE-66A7ACBABB6D}" presName="FourNodes_1" presStyleLbl="node1" presStyleIdx="0" presStyleCnt="4">
        <dgm:presLayoutVars>
          <dgm:bulletEnabled val="1"/>
        </dgm:presLayoutVars>
      </dgm:prSet>
      <dgm:spPr/>
      <dgm:t>
        <a:bodyPr/>
        <a:lstStyle/>
        <a:p>
          <a:endParaRPr lang="es-CR"/>
        </a:p>
      </dgm:t>
    </dgm:pt>
    <dgm:pt modelId="{92D30D4E-2D7B-4A8F-94FC-CBD96892F175}" type="pres">
      <dgm:prSet presAssocID="{018E3090-2086-47C3-A4AE-66A7ACBABB6D}" presName="FourNodes_2" presStyleLbl="node1" presStyleIdx="1" presStyleCnt="4">
        <dgm:presLayoutVars>
          <dgm:bulletEnabled val="1"/>
        </dgm:presLayoutVars>
      </dgm:prSet>
      <dgm:spPr/>
      <dgm:t>
        <a:bodyPr/>
        <a:lstStyle/>
        <a:p>
          <a:endParaRPr lang="es-CR"/>
        </a:p>
      </dgm:t>
    </dgm:pt>
    <dgm:pt modelId="{0DBF94AC-044C-45CB-8782-9A710656D687}" type="pres">
      <dgm:prSet presAssocID="{018E3090-2086-47C3-A4AE-66A7ACBABB6D}" presName="FourNodes_3" presStyleLbl="node1" presStyleIdx="2" presStyleCnt="4">
        <dgm:presLayoutVars>
          <dgm:bulletEnabled val="1"/>
        </dgm:presLayoutVars>
      </dgm:prSet>
      <dgm:spPr/>
      <dgm:t>
        <a:bodyPr/>
        <a:lstStyle/>
        <a:p>
          <a:endParaRPr lang="es-CR"/>
        </a:p>
      </dgm:t>
    </dgm:pt>
    <dgm:pt modelId="{3C6B1575-6995-4963-A926-C19791568F18}" type="pres">
      <dgm:prSet presAssocID="{018E3090-2086-47C3-A4AE-66A7ACBABB6D}" presName="FourNodes_4" presStyleLbl="node1" presStyleIdx="3" presStyleCnt="4">
        <dgm:presLayoutVars>
          <dgm:bulletEnabled val="1"/>
        </dgm:presLayoutVars>
      </dgm:prSet>
      <dgm:spPr/>
      <dgm:t>
        <a:bodyPr/>
        <a:lstStyle/>
        <a:p>
          <a:endParaRPr lang="es-CR"/>
        </a:p>
      </dgm:t>
    </dgm:pt>
    <dgm:pt modelId="{3C4AE2F2-890F-4BCA-B0D8-B521A5DF69AA}" type="pres">
      <dgm:prSet presAssocID="{018E3090-2086-47C3-A4AE-66A7ACBABB6D}" presName="FourConn_1-2" presStyleLbl="fgAccFollowNode1" presStyleIdx="0" presStyleCnt="3">
        <dgm:presLayoutVars>
          <dgm:bulletEnabled val="1"/>
        </dgm:presLayoutVars>
      </dgm:prSet>
      <dgm:spPr/>
      <dgm:t>
        <a:bodyPr/>
        <a:lstStyle/>
        <a:p>
          <a:endParaRPr lang="es-CR"/>
        </a:p>
      </dgm:t>
    </dgm:pt>
    <dgm:pt modelId="{9D901939-0FE9-473F-95BE-CC04A8A6A78F}" type="pres">
      <dgm:prSet presAssocID="{018E3090-2086-47C3-A4AE-66A7ACBABB6D}" presName="FourConn_2-3" presStyleLbl="fgAccFollowNode1" presStyleIdx="1" presStyleCnt="3">
        <dgm:presLayoutVars>
          <dgm:bulletEnabled val="1"/>
        </dgm:presLayoutVars>
      </dgm:prSet>
      <dgm:spPr/>
      <dgm:t>
        <a:bodyPr/>
        <a:lstStyle/>
        <a:p>
          <a:endParaRPr lang="es-CR"/>
        </a:p>
      </dgm:t>
    </dgm:pt>
    <dgm:pt modelId="{103A52F4-C553-40D4-996C-3D780373B187}" type="pres">
      <dgm:prSet presAssocID="{018E3090-2086-47C3-A4AE-66A7ACBABB6D}" presName="FourConn_3-4" presStyleLbl="fgAccFollowNode1" presStyleIdx="2" presStyleCnt="3">
        <dgm:presLayoutVars>
          <dgm:bulletEnabled val="1"/>
        </dgm:presLayoutVars>
      </dgm:prSet>
      <dgm:spPr/>
      <dgm:t>
        <a:bodyPr/>
        <a:lstStyle/>
        <a:p>
          <a:endParaRPr lang="es-CR"/>
        </a:p>
      </dgm:t>
    </dgm:pt>
    <dgm:pt modelId="{755E61BF-9698-4E36-8CBF-8C00BF48F96F}" type="pres">
      <dgm:prSet presAssocID="{018E3090-2086-47C3-A4AE-66A7ACBABB6D}" presName="FourNodes_1_text" presStyleLbl="node1" presStyleIdx="3" presStyleCnt="4">
        <dgm:presLayoutVars>
          <dgm:bulletEnabled val="1"/>
        </dgm:presLayoutVars>
      </dgm:prSet>
      <dgm:spPr/>
      <dgm:t>
        <a:bodyPr/>
        <a:lstStyle/>
        <a:p>
          <a:endParaRPr lang="es-CR"/>
        </a:p>
      </dgm:t>
    </dgm:pt>
    <dgm:pt modelId="{3B7DA9B7-980E-4C13-B399-249BF8D293FB}" type="pres">
      <dgm:prSet presAssocID="{018E3090-2086-47C3-A4AE-66A7ACBABB6D}" presName="FourNodes_2_text" presStyleLbl="node1" presStyleIdx="3" presStyleCnt="4">
        <dgm:presLayoutVars>
          <dgm:bulletEnabled val="1"/>
        </dgm:presLayoutVars>
      </dgm:prSet>
      <dgm:spPr/>
      <dgm:t>
        <a:bodyPr/>
        <a:lstStyle/>
        <a:p>
          <a:endParaRPr lang="es-CR"/>
        </a:p>
      </dgm:t>
    </dgm:pt>
    <dgm:pt modelId="{AAA0765A-3F48-45EB-8E01-1F89A724B24B}" type="pres">
      <dgm:prSet presAssocID="{018E3090-2086-47C3-A4AE-66A7ACBABB6D}" presName="FourNodes_3_text" presStyleLbl="node1" presStyleIdx="3" presStyleCnt="4">
        <dgm:presLayoutVars>
          <dgm:bulletEnabled val="1"/>
        </dgm:presLayoutVars>
      </dgm:prSet>
      <dgm:spPr/>
      <dgm:t>
        <a:bodyPr/>
        <a:lstStyle/>
        <a:p>
          <a:endParaRPr lang="es-CR"/>
        </a:p>
      </dgm:t>
    </dgm:pt>
    <dgm:pt modelId="{7663E675-161A-49EA-A811-F885AFBA1ADC}" type="pres">
      <dgm:prSet presAssocID="{018E3090-2086-47C3-A4AE-66A7ACBABB6D}" presName="FourNodes_4_text" presStyleLbl="node1" presStyleIdx="3" presStyleCnt="4">
        <dgm:presLayoutVars>
          <dgm:bulletEnabled val="1"/>
        </dgm:presLayoutVars>
      </dgm:prSet>
      <dgm:spPr/>
      <dgm:t>
        <a:bodyPr/>
        <a:lstStyle/>
        <a:p>
          <a:endParaRPr lang="es-CR"/>
        </a:p>
      </dgm:t>
    </dgm:pt>
  </dgm:ptLst>
  <dgm:cxnLst>
    <dgm:cxn modelId="{13C9A52F-4C8F-4ED2-89B8-5CC50BEC955B}" type="presOf" srcId="{0D85BF38-8ED4-4210-AC49-32791DA0A9FB}" destId="{7663E675-161A-49EA-A811-F885AFBA1ADC}" srcOrd="1" destOrd="0" presId="urn:microsoft.com/office/officeart/2005/8/layout/vProcess5"/>
    <dgm:cxn modelId="{695379D6-45F5-4E6E-8883-62FBFAB1E072}" type="presOf" srcId="{0373FFA8-232F-4521-94F8-80CB300D73E3}" destId="{3B7DA9B7-980E-4C13-B399-249BF8D293FB}" srcOrd="1" destOrd="0" presId="urn:microsoft.com/office/officeart/2005/8/layout/vProcess5"/>
    <dgm:cxn modelId="{31E43EC6-7D23-47D6-976E-9F9103DE2A83}" type="presOf" srcId="{018E3090-2086-47C3-A4AE-66A7ACBABB6D}" destId="{22A34239-70C3-41DF-A2AD-9BB3CF795995}" srcOrd="0" destOrd="0" presId="urn:microsoft.com/office/officeart/2005/8/layout/vProcess5"/>
    <dgm:cxn modelId="{B81E3512-52F4-4DD6-9535-3596417017D8}" srcId="{018E3090-2086-47C3-A4AE-66A7ACBABB6D}" destId="{7FCC60ED-7C22-4871-9A92-A5F99B55E97D}" srcOrd="0" destOrd="0" parTransId="{25AEF0F7-F484-4B45-B9B7-C50A95401873}" sibTransId="{3B68411E-A3E8-41F2-8717-A96615D7FE34}"/>
    <dgm:cxn modelId="{1E13A319-E77A-4C2E-8C16-BFECB7220A9A}" type="presOf" srcId="{B4453A8B-610E-474B-BC97-B8CA470D763E}" destId="{AAA0765A-3F48-45EB-8E01-1F89A724B24B}" srcOrd="1" destOrd="0" presId="urn:microsoft.com/office/officeart/2005/8/layout/vProcess5"/>
    <dgm:cxn modelId="{46A5D3D5-AE71-4D3D-8F17-05FB86BE02CA}" type="presOf" srcId="{EAAF8B8C-8B3A-4DEB-A4AB-59B2C047CABE}" destId="{103A52F4-C553-40D4-996C-3D780373B187}" srcOrd="0" destOrd="0" presId="urn:microsoft.com/office/officeart/2005/8/layout/vProcess5"/>
    <dgm:cxn modelId="{F1F4FAD9-5795-4BF5-BF9B-F321F55E4291}" type="presOf" srcId="{7FCC60ED-7C22-4871-9A92-A5F99B55E97D}" destId="{755E61BF-9698-4E36-8CBF-8C00BF48F96F}" srcOrd="1" destOrd="0" presId="urn:microsoft.com/office/officeart/2005/8/layout/vProcess5"/>
    <dgm:cxn modelId="{07EF21EC-82E7-4D1C-BF7E-E1B7408BAE26}" type="presOf" srcId="{002A1FBA-C6BE-4BC1-8483-FB3ED0346015}" destId="{9D901939-0FE9-473F-95BE-CC04A8A6A78F}" srcOrd="0" destOrd="0" presId="urn:microsoft.com/office/officeart/2005/8/layout/vProcess5"/>
    <dgm:cxn modelId="{87889B88-25A7-4344-9B34-390267EF36BB}" type="presOf" srcId="{0D85BF38-8ED4-4210-AC49-32791DA0A9FB}" destId="{3C6B1575-6995-4963-A926-C19791568F18}" srcOrd="0" destOrd="0" presId="urn:microsoft.com/office/officeart/2005/8/layout/vProcess5"/>
    <dgm:cxn modelId="{D600F2A4-688A-4660-9231-BA73CE958EF8}" type="presOf" srcId="{B4453A8B-610E-474B-BC97-B8CA470D763E}" destId="{0DBF94AC-044C-45CB-8782-9A710656D687}" srcOrd="0" destOrd="0" presId="urn:microsoft.com/office/officeart/2005/8/layout/vProcess5"/>
    <dgm:cxn modelId="{86DDF662-AA20-41F1-8E7C-293064161BEE}" type="presOf" srcId="{3B68411E-A3E8-41F2-8717-A96615D7FE34}" destId="{3C4AE2F2-890F-4BCA-B0D8-B521A5DF69AA}" srcOrd="0" destOrd="0" presId="urn:microsoft.com/office/officeart/2005/8/layout/vProcess5"/>
    <dgm:cxn modelId="{E7F4D1B9-4395-4CB4-951D-57348523CA22}" srcId="{018E3090-2086-47C3-A4AE-66A7ACBABB6D}" destId="{B4453A8B-610E-474B-BC97-B8CA470D763E}" srcOrd="2" destOrd="0" parTransId="{28620599-411D-4531-A108-6A318223BFCA}" sibTransId="{EAAF8B8C-8B3A-4DEB-A4AB-59B2C047CABE}"/>
    <dgm:cxn modelId="{925F8546-21A4-42C1-BE7F-D47996053B62}" type="presOf" srcId="{0373FFA8-232F-4521-94F8-80CB300D73E3}" destId="{92D30D4E-2D7B-4A8F-94FC-CBD96892F175}" srcOrd="0" destOrd="0" presId="urn:microsoft.com/office/officeart/2005/8/layout/vProcess5"/>
    <dgm:cxn modelId="{5289A498-69DC-42B5-B932-B8FCED945F5E}" type="presOf" srcId="{7FCC60ED-7C22-4871-9A92-A5F99B55E97D}" destId="{CA021D0F-4F5D-4692-8AE5-3F482BA63C71}" srcOrd="0" destOrd="0" presId="urn:microsoft.com/office/officeart/2005/8/layout/vProcess5"/>
    <dgm:cxn modelId="{45AB182A-1AFD-4AA3-B92F-8F88EEE17595}" srcId="{018E3090-2086-47C3-A4AE-66A7ACBABB6D}" destId="{0373FFA8-232F-4521-94F8-80CB300D73E3}" srcOrd="1" destOrd="0" parTransId="{37EF0018-3886-419C-83C5-19AB9402B2EF}" sibTransId="{002A1FBA-C6BE-4BC1-8483-FB3ED0346015}"/>
    <dgm:cxn modelId="{D3B9AEA0-F8D5-415C-A59C-FF97EE893AAE}" srcId="{018E3090-2086-47C3-A4AE-66A7ACBABB6D}" destId="{0D85BF38-8ED4-4210-AC49-32791DA0A9FB}" srcOrd="3" destOrd="0" parTransId="{A2D18215-4030-4BAD-BFAA-4B71F2EE150C}" sibTransId="{F82AC577-78E4-4772-AA14-386F389A6540}"/>
    <dgm:cxn modelId="{428D8408-F144-405A-A80D-DC842BABC9FC}" type="presParOf" srcId="{22A34239-70C3-41DF-A2AD-9BB3CF795995}" destId="{74471648-6523-4039-94DA-8B563F16FAE6}" srcOrd="0" destOrd="0" presId="urn:microsoft.com/office/officeart/2005/8/layout/vProcess5"/>
    <dgm:cxn modelId="{EA46D953-3DAC-44D1-B6A9-94A041F3A165}" type="presParOf" srcId="{22A34239-70C3-41DF-A2AD-9BB3CF795995}" destId="{CA021D0F-4F5D-4692-8AE5-3F482BA63C71}" srcOrd="1" destOrd="0" presId="urn:microsoft.com/office/officeart/2005/8/layout/vProcess5"/>
    <dgm:cxn modelId="{2C7A8F49-70B1-4552-90A8-4ABFBE79B44A}" type="presParOf" srcId="{22A34239-70C3-41DF-A2AD-9BB3CF795995}" destId="{92D30D4E-2D7B-4A8F-94FC-CBD96892F175}" srcOrd="2" destOrd="0" presId="urn:microsoft.com/office/officeart/2005/8/layout/vProcess5"/>
    <dgm:cxn modelId="{F344A8F0-C812-4877-A669-5089F1269277}" type="presParOf" srcId="{22A34239-70C3-41DF-A2AD-9BB3CF795995}" destId="{0DBF94AC-044C-45CB-8782-9A710656D687}" srcOrd="3" destOrd="0" presId="urn:microsoft.com/office/officeart/2005/8/layout/vProcess5"/>
    <dgm:cxn modelId="{24745C36-C967-4951-9593-B9C586A822EB}" type="presParOf" srcId="{22A34239-70C3-41DF-A2AD-9BB3CF795995}" destId="{3C6B1575-6995-4963-A926-C19791568F18}" srcOrd="4" destOrd="0" presId="urn:microsoft.com/office/officeart/2005/8/layout/vProcess5"/>
    <dgm:cxn modelId="{120CDF46-AD22-4DE8-BB7D-408947B58652}" type="presParOf" srcId="{22A34239-70C3-41DF-A2AD-9BB3CF795995}" destId="{3C4AE2F2-890F-4BCA-B0D8-B521A5DF69AA}" srcOrd="5" destOrd="0" presId="urn:microsoft.com/office/officeart/2005/8/layout/vProcess5"/>
    <dgm:cxn modelId="{F5C90749-6F51-4DD3-86F3-DCE1699C9E22}" type="presParOf" srcId="{22A34239-70C3-41DF-A2AD-9BB3CF795995}" destId="{9D901939-0FE9-473F-95BE-CC04A8A6A78F}" srcOrd="6" destOrd="0" presId="urn:microsoft.com/office/officeart/2005/8/layout/vProcess5"/>
    <dgm:cxn modelId="{F0D51993-963E-482F-81FA-DD28803C39CB}" type="presParOf" srcId="{22A34239-70C3-41DF-A2AD-9BB3CF795995}" destId="{103A52F4-C553-40D4-996C-3D780373B187}" srcOrd="7" destOrd="0" presId="urn:microsoft.com/office/officeart/2005/8/layout/vProcess5"/>
    <dgm:cxn modelId="{211DC131-30C1-456F-8D3B-2C2F25A7C7C2}" type="presParOf" srcId="{22A34239-70C3-41DF-A2AD-9BB3CF795995}" destId="{755E61BF-9698-4E36-8CBF-8C00BF48F96F}" srcOrd="8" destOrd="0" presId="urn:microsoft.com/office/officeart/2005/8/layout/vProcess5"/>
    <dgm:cxn modelId="{FFB29C43-9628-4F23-A4AF-516AC97F5633}" type="presParOf" srcId="{22A34239-70C3-41DF-A2AD-9BB3CF795995}" destId="{3B7DA9B7-980E-4C13-B399-249BF8D293FB}" srcOrd="9" destOrd="0" presId="urn:microsoft.com/office/officeart/2005/8/layout/vProcess5"/>
    <dgm:cxn modelId="{4D0FF8D9-8224-4732-8644-913E9DD7DAFE}" type="presParOf" srcId="{22A34239-70C3-41DF-A2AD-9BB3CF795995}" destId="{AAA0765A-3F48-45EB-8E01-1F89A724B24B}" srcOrd="10" destOrd="0" presId="urn:microsoft.com/office/officeart/2005/8/layout/vProcess5"/>
    <dgm:cxn modelId="{58BB4E27-537E-424F-BF0F-D24AB9BAAC71}" type="presParOf" srcId="{22A34239-70C3-41DF-A2AD-9BB3CF795995}" destId="{7663E675-161A-49EA-A811-F885AFBA1AD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8E3090-2086-47C3-A4AE-66A7ACBABB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7FCC60ED-7C22-4871-9A92-A5F99B55E97D}">
      <dgm:prSet phldrT="[Texto]"/>
      <dgm:spPr>
        <a:solidFill>
          <a:srgbClr val="006699"/>
        </a:solidFill>
      </dgm:spPr>
      <dgm:t>
        <a:bodyPr/>
        <a:lstStyle/>
        <a:p>
          <a:r>
            <a:rPr lang="es-ES" dirty="0" smtClean="0"/>
            <a:t>Introducción</a:t>
          </a:r>
          <a:endParaRPr lang="es-ES" dirty="0"/>
        </a:p>
      </dgm:t>
    </dgm:pt>
    <dgm:pt modelId="{25AEF0F7-F484-4B45-B9B7-C50A95401873}" type="parTrans" cxnId="{B81E3512-52F4-4DD6-9535-3596417017D8}">
      <dgm:prSet/>
      <dgm:spPr/>
      <dgm:t>
        <a:bodyPr/>
        <a:lstStyle/>
        <a:p>
          <a:endParaRPr lang="es-ES"/>
        </a:p>
      </dgm:t>
    </dgm:pt>
    <dgm:pt modelId="{3B68411E-A3E8-41F2-8717-A96615D7FE34}" type="sibTrans" cxnId="{B81E3512-52F4-4DD6-9535-3596417017D8}">
      <dgm:prSet/>
      <dgm:spPr>
        <a:solidFill>
          <a:schemeClr val="tx1">
            <a:alpha val="90000"/>
          </a:schemeClr>
        </a:solidFill>
      </dgm:spPr>
      <dgm:t>
        <a:bodyPr/>
        <a:lstStyle/>
        <a:p>
          <a:endParaRPr lang="es-ES"/>
        </a:p>
      </dgm:t>
    </dgm:pt>
    <dgm:pt modelId="{B4453A8B-610E-474B-BC97-B8CA470D763E}">
      <dgm:prSet phldrT="[Texto]"/>
      <dgm:spPr>
        <a:solidFill>
          <a:srgbClr val="006699"/>
        </a:solidFill>
      </dgm:spPr>
      <dgm:t>
        <a:bodyPr/>
        <a:lstStyle/>
        <a:p>
          <a:r>
            <a:rPr lang="es-ES" dirty="0" smtClean="0"/>
            <a:t>Ejemplo de aplicación</a:t>
          </a:r>
          <a:endParaRPr lang="es-ES" dirty="0"/>
        </a:p>
      </dgm:t>
    </dgm:pt>
    <dgm:pt modelId="{28620599-411D-4531-A108-6A318223BFCA}" type="parTrans" cxnId="{E7F4D1B9-4395-4CB4-951D-57348523CA22}">
      <dgm:prSet/>
      <dgm:spPr/>
      <dgm:t>
        <a:bodyPr/>
        <a:lstStyle/>
        <a:p>
          <a:endParaRPr lang="es-ES"/>
        </a:p>
      </dgm:t>
    </dgm:pt>
    <dgm:pt modelId="{EAAF8B8C-8B3A-4DEB-A4AB-59B2C047CABE}" type="sibTrans" cxnId="{E7F4D1B9-4395-4CB4-951D-57348523CA22}">
      <dgm:prSet/>
      <dgm:spPr>
        <a:solidFill>
          <a:schemeClr val="tx1">
            <a:alpha val="90000"/>
          </a:schemeClr>
        </a:solidFill>
      </dgm:spPr>
      <dgm:t>
        <a:bodyPr/>
        <a:lstStyle/>
        <a:p>
          <a:endParaRPr lang="es-ES"/>
        </a:p>
      </dgm:t>
    </dgm:pt>
    <dgm:pt modelId="{0D85BF38-8ED4-4210-AC49-32791DA0A9FB}">
      <dgm:prSet/>
      <dgm:spPr>
        <a:solidFill>
          <a:srgbClr val="7030A0"/>
        </a:solidFill>
      </dgm:spPr>
      <dgm:t>
        <a:bodyPr/>
        <a:lstStyle/>
        <a:p>
          <a:r>
            <a:rPr lang="es-CR" dirty="0" smtClean="0"/>
            <a:t>Conclusiones</a:t>
          </a:r>
          <a:endParaRPr lang="es-CR" dirty="0"/>
        </a:p>
      </dgm:t>
    </dgm:pt>
    <dgm:pt modelId="{A2D18215-4030-4BAD-BFAA-4B71F2EE150C}" type="parTrans" cxnId="{D3B9AEA0-F8D5-415C-A59C-FF97EE893AAE}">
      <dgm:prSet/>
      <dgm:spPr/>
      <dgm:t>
        <a:bodyPr/>
        <a:lstStyle/>
        <a:p>
          <a:endParaRPr lang="es-CR"/>
        </a:p>
      </dgm:t>
    </dgm:pt>
    <dgm:pt modelId="{F82AC577-78E4-4772-AA14-386F389A6540}" type="sibTrans" cxnId="{D3B9AEA0-F8D5-415C-A59C-FF97EE893AAE}">
      <dgm:prSet/>
      <dgm:spPr/>
      <dgm:t>
        <a:bodyPr/>
        <a:lstStyle/>
        <a:p>
          <a:endParaRPr lang="es-CR"/>
        </a:p>
      </dgm:t>
    </dgm:pt>
    <dgm:pt modelId="{0373FFA8-232F-4521-94F8-80CB300D73E3}">
      <dgm:prSet/>
      <dgm:spPr>
        <a:solidFill>
          <a:srgbClr val="006699"/>
        </a:solidFill>
      </dgm:spPr>
      <dgm:t>
        <a:bodyPr/>
        <a:lstStyle/>
        <a:p>
          <a:r>
            <a:rPr lang="es-ES" dirty="0" smtClean="0"/>
            <a:t>Metodología propuesta </a:t>
          </a:r>
          <a:endParaRPr lang="es-ES" dirty="0"/>
        </a:p>
      </dgm:t>
    </dgm:pt>
    <dgm:pt modelId="{002A1FBA-C6BE-4BC1-8483-FB3ED0346015}" type="sibTrans" cxnId="{45AB182A-1AFD-4AA3-B92F-8F88EEE17595}">
      <dgm:prSet/>
      <dgm:spPr>
        <a:solidFill>
          <a:schemeClr val="tx1">
            <a:alpha val="90000"/>
          </a:schemeClr>
        </a:solidFill>
      </dgm:spPr>
      <dgm:t>
        <a:bodyPr/>
        <a:lstStyle/>
        <a:p>
          <a:endParaRPr lang="es-ES"/>
        </a:p>
      </dgm:t>
    </dgm:pt>
    <dgm:pt modelId="{37EF0018-3886-419C-83C5-19AB9402B2EF}" type="parTrans" cxnId="{45AB182A-1AFD-4AA3-B92F-8F88EEE17595}">
      <dgm:prSet/>
      <dgm:spPr/>
      <dgm:t>
        <a:bodyPr/>
        <a:lstStyle/>
        <a:p>
          <a:endParaRPr lang="es-ES"/>
        </a:p>
      </dgm:t>
    </dgm:pt>
    <dgm:pt modelId="{22A34239-70C3-41DF-A2AD-9BB3CF795995}" type="pres">
      <dgm:prSet presAssocID="{018E3090-2086-47C3-A4AE-66A7ACBABB6D}" presName="outerComposite" presStyleCnt="0">
        <dgm:presLayoutVars>
          <dgm:chMax val="5"/>
          <dgm:dir/>
          <dgm:resizeHandles val="exact"/>
        </dgm:presLayoutVars>
      </dgm:prSet>
      <dgm:spPr/>
      <dgm:t>
        <a:bodyPr/>
        <a:lstStyle/>
        <a:p>
          <a:endParaRPr lang="es-CR"/>
        </a:p>
      </dgm:t>
    </dgm:pt>
    <dgm:pt modelId="{74471648-6523-4039-94DA-8B563F16FAE6}" type="pres">
      <dgm:prSet presAssocID="{018E3090-2086-47C3-A4AE-66A7ACBABB6D}" presName="dummyMaxCanvas" presStyleCnt="0">
        <dgm:presLayoutVars/>
      </dgm:prSet>
      <dgm:spPr/>
    </dgm:pt>
    <dgm:pt modelId="{CA021D0F-4F5D-4692-8AE5-3F482BA63C71}" type="pres">
      <dgm:prSet presAssocID="{018E3090-2086-47C3-A4AE-66A7ACBABB6D}" presName="FourNodes_1" presStyleLbl="node1" presStyleIdx="0" presStyleCnt="4">
        <dgm:presLayoutVars>
          <dgm:bulletEnabled val="1"/>
        </dgm:presLayoutVars>
      </dgm:prSet>
      <dgm:spPr/>
      <dgm:t>
        <a:bodyPr/>
        <a:lstStyle/>
        <a:p>
          <a:endParaRPr lang="es-CR"/>
        </a:p>
      </dgm:t>
    </dgm:pt>
    <dgm:pt modelId="{92D30D4E-2D7B-4A8F-94FC-CBD96892F175}" type="pres">
      <dgm:prSet presAssocID="{018E3090-2086-47C3-A4AE-66A7ACBABB6D}" presName="FourNodes_2" presStyleLbl="node1" presStyleIdx="1" presStyleCnt="4">
        <dgm:presLayoutVars>
          <dgm:bulletEnabled val="1"/>
        </dgm:presLayoutVars>
      </dgm:prSet>
      <dgm:spPr/>
      <dgm:t>
        <a:bodyPr/>
        <a:lstStyle/>
        <a:p>
          <a:endParaRPr lang="es-CR"/>
        </a:p>
      </dgm:t>
    </dgm:pt>
    <dgm:pt modelId="{0DBF94AC-044C-45CB-8782-9A710656D687}" type="pres">
      <dgm:prSet presAssocID="{018E3090-2086-47C3-A4AE-66A7ACBABB6D}" presName="FourNodes_3" presStyleLbl="node1" presStyleIdx="2" presStyleCnt="4">
        <dgm:presLayoutVars>
          <dgm:bulletEnabled val="1"/>
        </dgm:presLayoutVars>
      </dgm:prSet>
      <dgm:spPr/>
      <dgm:t>
        <a:bodyPr/>
        <a:lstStyle/>
        <a:p>
          <a:endParaRPr lang="es-CR"/>
        </a:p>
      </dgm:t>
    </dgm:pt>
    <dgm:pt modelId="{3C6B1575-6995-4963-A926-C19791568F18}" type="pres">
      <dgm:prSet presAssocID="{018E3090-2086-47C3-A4AE-66A7ACBABB6D}" presName="FourNodes_4" presStyleLbl="node1" presStyleIdx="3" presStyleCnt="4">
        <dgm:presLayoutVars>
          <dgm:bulletEnabled val="1"/>
        </dgm:presLayoutVars>
      </dgm:prSet>
      <dgm:spPr/>
      <dgm:t>
        <a:bodyPr/>
        <a:lstStyle/>
        <a:p>
          <a:endParaRPr lang="es-CR"/>
        </a:p>
      </dgm:t>
    </dgm:pt>
    <dgm:pt modelId="{3C4AE2F2-890F-4BCA-B0D8-B521A5DF69AA}" type="pres">
      <dgm:prSet presAssocID="{018E3090-2086-47C3-A4AE-66A7ACBABB6D}" presName="FourConn_1-2" presStyleLbl="fgAccFollowNode1" presStyleIdx="0" presStyleCnt="3">
        <dgm:presLayoutVars>
          <dgm:bulletEnabled val="1"/>
        </dgm:presLayoutVars>
      </dgm:prSet>
      <dgm:spPr/>
      <dgm:t>
        <a:bodyPr/>
        <a:lstStyle/>
        <a:p>
          <a:endParaRPr lang="es-CR"/>
        </a:p>
      </dgm:t>
    </dgm:pt>
    <dgm:pt modelId="{9D901939-0FE9-473F-95BE-CC04A8A6A78F}" type="pres">
      <dgm:prSet presAssocID="{018E3090-2086-47C3-A4AE-66A7ACBABB6D}" presName="FourConn_2-3" presStyleLbl="fgAccFollowNode1" presStyleIdx="1" presStyleCnt="3">
        <dgm:presLayoutVars>
          <dgm:bulletEnabled val="1"/>
        </dgm:presLayoutVars>
      </dgm:prSet>
      <dgm:spPr/>
      <dgm:t>
        <a:bodyPr/>
        <a:lstStyle/>
        <a:p>
          <a:endParaRPr lang="es-CR"/>
        </a:p>
      </dgm:t>
    </dgm:pt>
    <dgm:pt modelId="{103A52F4-C553-40D4-996C-3D780373B187}" type="pres">
      <dgm:prSet presAssocID="{018E3090-2086-47C3-A4AE-66A7ACBABB6D}" presName="FourConn_3-4" presStyleLbl="fgAccFollowNode1" presStyleIdx="2" presStyleCnt="3">
        <dgm:presLayoutVars>
          <dgm:bulletEnabled val="1"/>
        </dgm:presLayoutVars>
      </dgm:prSet>
      <dgm:spPr/>
      <dgm:t>
        <a:bodyPr/>
        <a:lstStyle/>
        <a:p>
          <a:endParaRPr lang="es-CR"/>
        </a:p>
      </dgm:t>
    </dgm:pt>
    <dgm:pt modelId="{755E61BF-9698-4E36-8CBF-8C00BF48F96F}" type="pres">
      <dgm:prSet presAssocID="{018E3090-2086-47C3-A4AE-66A7ACBABB6D}" presName="FourNodes_1_text" presStyleLbl="node1" presStyleIdx="3" presStyleCnt="4">
        <dgm:presLayoutVars>
          <dgm:bulletEnabled val="1"/>
        </dgm:presLayoutVars>
      </dgm:prSet>
      <dgm:spPr/>
      <dgm:t>
        <a:bodyPr/>
        <a:lstStyle/>
        <a:p>
          <a:endParaRPr lang="es-CR"/>
        </a:p>
      </dgm:t>
    </dgm:pt>
    <dgm:pt modelId="{3B7DA9B7-980E-4C13-B399-249BF8D293FB}" type="pres">
      <dgm:prSet presAssocID="{018E3090-2086-47C3-A4AE-66A7ACBABB6D}" presName="FourNodes_2_text" presStyleLbl="node1" presStyleIdx="3" presStyleCnt="4">
        <dgm:presLayoutVars>
          <dgm:bulletEnabled val="1"/>
        </dgm:presLayoutVars>
      </dgm:prSet>
      <dgm:spPr/>
      <dgm:t>
        <a:bodyPr/>
        <a:lstStyle/>
        <a:p>
          <a:endParaRPr lang="es-CR"/>
        </a:p>
      </dgm:t>
    </dgm:pt>
    <dgm:pt modelId="{AAA0765A-3F48-45EB-8E01-1F89A724B24B}" type="pres">
      <dgm:prSet presAssocID="{018E3090-2086-47C3-A4AE-66A7ACBABB6D}" presName="FourNodes_3_text" presStyleLbl="node1" presStyleIdx="3" presStyleCnt="4">
        <dgm:presLayoutVars>
          <dgm:bulletEnabled val="1"/>
        </dgm:presLayoutVars>
      </dgm:prSet>
      <dgm:spPr/>
      <dgm:t>
        <a:bodyPr/>
        <a:lstStyle/>
        <a:p>
          <a:endParaRPr lang="es-CR"/>
        </a:p>
      </dgm:t>
    </dgm:pt>
    <dgm:pt modelId="{7663E675-161A-49EA-A811-F885AFBA1ADC}" type="pres">
      <dgm:prSet presAssocID="{018E3090-2086-47C3-A4AE-66A7ACBABB6D}" presName="FourNodes_4_text" presStyleLbl="node1" presStyleIdx="3" presStyleCnt="4">
        <dgm:presLayoutVars>
          <dgm:bulletEnabled val="1"/>
        </dgm:presLayoutVars>
      </dgm:prSet>
      <dgm:spPr/>
      <dgm:t>
        <a:bodyPr/>
        <a:lstStyle/>
        <a:p>
          <a:endParaRPr lang="es-CR"/>
        </a:p>
      </dgm:t>
    </dgm:pt>
  </dgm:ptLst>
  <dgm:cxnLst>
    <dgm:cxn modelId="{DC4060E9-E2D3-456E-94CA-DC02B0E2B88B}" type="presOf" srcId="{7FCC60ED-7C22-4871-9A92-A5F99B55E97D}" destId="{755E61BF-9698-4E36-8CBF-8C00BF48F96F}" srcOrd="1" destOrd="0" presId="urn:microsoft.com/office/officeart/2005/8/layout/vProcess5"/>
    <dgm:cxn modelId="{B358C44A-F3C5-4EE4-8D8C-78B900E0DDB7}" type="presOf" srcId="{0D85BF38-8ED4-4210-AC49-32791DA0A9FB}" destId="{3C6B1575-6995-4963-A926-C19791568F18}" srcOrd="0" destOrd="0" presId="urn:microsoft.com/office/officeart/2005/8/layout/vProcess5"/>
    <dgm:cxn modelId="{B1DBA8CD-13C9-4B22-9260-78ACD4196CFC}" type="presOf" srcId="{EAAF8B8C-8B3A-4DEB-A4AB-59B2C047CABE}" destId="{103A52F4-C553-40D4-996C-3D780373B187}" srcOrd="0" destOrd="0" presId="urn:microsoft.com/office/officeart/2005/8/layout/vProcess5"/>
    <dgm:cxn modelId="{DFD64444-21DF-4873-9F86-A0C881CB696B}" type="presOf" srcId="{B4453A8B-610E-474B-BC97-B8CA470D763E}" destId="{AAA0765A-3F48-45EB-8E01-1F89A724B24B}" srcOrd="1" destOrd="0" presId="urn:microsoft.com/office/officeart/2005/8/layout/vProcess5"/>
    <dgm:cxn modelId="{201604D3-C239-44B1-BB51-AE80D53D7ED2}" type="presOf" srcId="{002A1FBA-C6BE-4BC1-8483-FB3ED0346015}" destId="{9D901939-0FE9-473F-95BE-CC04A8A6A78F}" srcOrd="0" destOrd="0" presId="urn:microsoft.com/office/officeart/2005/8/layout/vProcess5"/>
    <dgm:cxn modelId="{E7E09EB0-9204-4D67-9FE2-2FB1D688B368}" type="presOf" srcId="{7FCC60ED-7C22-4871-9A92-A5F99B55E97D}" destId="{CA021D0F-4F5D-4692-8AE5-3F482BA63C71}" srcOrd="0" destOrd="0" presId="urn:microsoft.com/office/officeart/2005/8/layout/vProcess5"/>
    <dgm:cxn modelId="{B81E3512-52F4-4DD6-9535-3596417017D8}" srcId="{018E3090-2086-47C3-A4AE-66A7ACBABB6D}" destId="{7FCC60ED-7C22-4871-9A92-A5F99B55E97D}" srcOrd="0" destOrd="0" parTransId="{25AEF0F7-F484-4B45-B9B7-C50A95401873}" sibTransId="{3B68411E-A3E8-41F2-8717-A96615D7FE34}"/>
    <dgm:cxn modelId="{540F5912-C478-4056-BADF-720BB3F70386}" type="presOf" srcId="{0373FFA8-232F-4521-94F8-80CB300D73E3}" destId="{92D30D4E-2D7B-4A8F-94FC-CBD96892F175}" srcOrd="0" destOrd="0" presId="urn:microsoft.com/office/officeart/2005/8/layout/vProcess5"/>
    <dgm:cxn modelId="{401C2F73-0FD7-4A61-91A0-F11BE124A656}" type="presOf" srcId="{0D85BF38-8ED4-4210-AC49-32791DA0A9FB}" destId="{7663E675-161A-49EA-A811-F885AFBA1ADC}" srcOrd="1" destOrd="0" presId="urn:microsoft.com/office/officeart/2005/8/layout/vProcess5"/>
    <dgm:cxn modelId="{727EDEBF-1A5D-49F0-A441-61FCE74B6BE4}" type="presOf" srcId="{3B68411E-A3E8-41F2-8717-A96615D7FE34}" destId="{3C4AE2F2-890F-4BCA-B0D8-B521A5DF69AA}" srcOrd="0" destOrd="0" presId="urn:microsoft.com/office/officeart/2005/8/layout/vProcess5"/>
    <dgm:cxn modelId="{E7F4D1B9-4395-4CB4-951D-57348523CA22}" srcId="{018E3090-2086-47C3-A4AE-66A7ACBABB6D}" destId="{B4453A8B-610E-474B-BC97-B8CA470D763E}" srcOrd="2" destOrd="0" parTransId="{28620599-411D-4531-A108-6A318223BFCA}" sibTransId="{EAAF8B8C-8B3A-4DEB-A4AB-59B2C047CABE}"/>
    <dgm:cxn modelId="{71C4C0C7-B515-4887-8447-66EDFCC6368E}" type="presOf" srcId="{018E3090-2086-47C3-A4AE-66A7ACBABB6D}" destId="{22A34239-70C3-41DF-A2AD-9BB3CF795995}" srcOrd="0" destOrd="0" presId="urn:microsoft.com/office/officeart/2005/8/layout/vProcess5"/>
    <dgm:cxn modelId="{C45BEF7F-63BD-4C2A-A591-0D48FD6874CB}" type="presOf" srcId="{B4453A8B-610E-474B-BC97-B8CA470D763E}" destId="{0DBF94AC-044C-45CB-8782-9A710656D687}" srcOrd="0" destOrd="0" presId="urn:microsoft.com/office/officeart/2005/8/layout/vProcess5"/>
    <dgm:cxn modelId="{45AB182A-1AFD-4AA3-B92F-8F88EEE17595}" srcId="{018E3090-2086-47C3-A4AE-66A7ACBABB6D}" destId="{0373FFA8-232F-4521-94F8-80CB300D73E3}" srcOrd="1" destOrd="0" parTransId="{37EF0018-3886-419C-83C5-19AB9402B2EF}" sibTransId="{002A1FBA-C6BE-4BC1-8483-FB3ED0346015}"/>
    <dgm:cxn modelId="{D3B9AEA0-F8D5-415C-A59C-FF97EE893AAE}" srcId="{018E3090-2086-47C3-A4AE-66A7ACBABB6D}" destId="{0D85BF38-8ED4-4210-AC49-32791DA0A9FB}" srcOrd="3" destOrd="0" parTransId="{A2D18215-4030-4BAD-BFAA-4B71F2EE150C}" sibTransId="{F82AC577-78E4-4772-AA14-386F389A6540}"/>
    <dgm:cxn modelId="{F5BC4E4A-C4BD-48A2-AC88-F87ED518458D}" type="presOf" srcId="{0373FFA8-232F-4521-94F8-80CB300D73E3}" destId="{3B7DA9B7-980E-4C13-B399-249BF8D293FB}" srcOrd="1" destOrd="0" presId="urn:microsoft.com/office/officeart/2005/8/layout/vProcess5"/>
    <dgm:cxn modelId="{3E6302C2-49DE-424B-ADB4-CB08382C3A28}" type="presParOf" srcId="{22A34239-70C3-41DF-A2AD-9BB3CF795995}" destId="{74471648-6523-4039-94DA-8B563F16FAE6}" srcOrd="0" destOrd="0" presId="urn:microsoft.com/office/officeart/2005/8/layout/vProcess5"/>
    <dgm:cxn modelId="{BE64F71C-68DF-4CCA-97F3-92232A7227AF}" type="presParOf" srcId="{22A34239-70C3-41DF-A2AD-9BB3CF795995}" destId="{CA021D0F-4F5D-4692-8AE5-3F482BA63C71}" srcOrd="1" destOrd="0" presId="urn:microsoft.com/office/officeart/2005/8/layout/vProcess5"/>
    <dgm:cxn modelId="{509D1B47-58F6-4317-94AE-D3804EFC41F7}" type="presParOf" srcId="{22A34239-70C3-41DF-A2AD-9BB3CF795995}" destId="{92D30D4E-2D7B-4A8F-94FC-CBD96892F175}" srcOrd="2" destOrd="0" presId="urn:microsoft.com/office/officeart/2005/8/layout/vProcess5"/>
    <dgm:cxn modelId="{7EE81E5C-EC1C-44B9-A7D3-005DF8489141}" type="presParOf" srcId="{22A34239-70C3-41DF-A2AD-9BB3CF795995}" destId="{0DBF94AC-044C-45CB-8782-9A710656D687}" srcOrd="3" destOrd="0" presId="urn:microsoft.com/office/officeart/2005/8/layout/vProcess5"/>
    <dgm:cxn modelId="{C335AE73-3E38-4FE7-B4F4-6F6FB988CD55}" type="presParOf" srcId="{22A34239-70C3-41DF-A2AD-9BB3CF795995}" destId="{3C6B1575-6995-4963-A926-C19791568F18}" srcOrd="4" destOrd="0" presId="urn:microsoft.com/office/officeart/2005/8/layout/vProcess5"/>
    <dgm:cxn modelId="{AFB78256-D1DC-418C-AD0A-3C91D288B9DF}" type="presParOf" srcId="{22A34239-70C3-41DF-A2AD-9BB3CF795995}" destId="{3C4AE2F2-890F-4BCA-B0D8-B521A5DF69AA}" srcOrd="5" destOrd="0" presId="urn:microsoft.com/office/officeart/2005/8/layout/vProcess5"/>
    <dgm:cxn modelId="{9518F324-1769-4848-AEC4-9F8DD334D8E9}" type="presParOf" srcId="{22A34239-70C3-41DF-A2AD-9BB3CF795995}" destId="{9D901939-0FE9-473F-95BE-CC04A8A6A78F}" srcOrd="6" destOrd="0" presId="urn:microsoft.com/office/officeart/2005/8/layout/vProcess5"/>
    <dgm:cxn modelId="{EEC8853C-FF86-4A3D-80DF-60461B2E5AAA}" type="presParOf" srcId="{22A34239-70C3-41DF-A2AD-9BB3CF795995}" destId="{103A52F4-C553-40D4-996C-3D780373B187}" srcOrd="7" destOrd="0" presId="urn:microsoft.com/office/officeart/2005/8/layout/vProcess5"/>
    <dgm:cxn modelId="{E2E7F259-90CD-4812-89FE-DDAFED24B012}" type="presParOf" srcId="{22A34239-70C3-41DF-A2AD-9BB3CF795995}" destId="{755E61BF-9698-4E36-8CBF-8C00BF48F96F}" srcOrd="8" destOrd="0" presId="urn:microsoft.com/office/officeart/2005/8/layout/vProcess5"/>
    <dgm:cxn modelId="{05EEA5CE-D6A9-4BF9-AD86-9E537C303671}" type="presParOf" srcId="{22A34239-70C3-41DF-A2AD-9BB3CF795995}" destId="{3B7DA9B7-980E-4C13-B399-249BF8D293FB}" srcOrd="9" destOrd="0" presId="urn:microsoft.com/office/officeart/2005/8/layout/vProcess5"/>
    <dgm:cxn modelId="{3A6CDAAC-F6AA-4A47-8DEE-1958A6A80AB8}" type="presParOf" srcId="{22A34239-70C3-41DF-A2AD-9BB3CF795995}" destId="{AAA0765A-3F48-45EB-8E01-1F89A724B24B}" srcOrd="10" destOrd="0" presId="urn:microsoft.com/office/officeart/2005/8/layout/vProcess5"/>
    <dgm:cxn modelId="{530816AB-E055-46FB-8915-5C741DC7976E}" type="presParOf" srcId="{22A34239-70C3-41DF-A2AD-9BB3CF795995}" destId="{7663E675-161A-49EA-A811-F885AFBA1AD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8E3090-2086-47C3-A4AE-66A7ACBABB6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7FCC60ED-7C22-4871-9A92-A5F99B55E97D}">
      <dgm:prSet phldrT="[Texto]"/>
      <dgm:spPr>
        <a:solidFill>
          <a:srgbClr val="006699"/>
        </a:solidFill>
      </dgm:spPr>
      <dgm:t>
        <a:bodyPr/>
        <a:lstStyle/>
        <a:p>
          <a:r>
            <a:rPr lang="es-ES" dirty="0" smtClean="0"/>
            <a:t>Introducción</a:t>
          </a:r>
          <a:endParaRPr lang="es-ES" dirty="0"/>
        </a:p>
      </dgm:t>
    </dgm:pt>
    <dgm:pt modelId="{25AEF0F7-F484-4B45-B9B7-C50A95401873}" type="parTrans" cxnId="{B81E3512-52F4-4DD6-9535-3596417017D8}">
      <dgm:prSet/>
      <dgm:spPr/>
      <dgm:t>
        <a:bodyPr/>
        <a:lstStyle/>
        <a:p>
          <a:endParaRPr lang="es-ES"/>
        </a:p>
      </dgm:t>
    </dgm:pt>
    <dgm:pt modelId="{3B68411E-A3E8-41F2-8717-A96615D7FE34}" type="sibTrans" cxnId="{B81E3512-52F4-4DD6-9535-3596417017D8}">
      <dgm:prSet/>
      <dgm:spPr>
        <a:solidFill>
          <a:schemeClr val="tx1">
            <a:alpha val="90000"/>
          </a:schemeClr>
        </a:solidFill>
      </dgm:spPr>
      <dgm:t>
        <a:bodyPr/>
        <a:lstStyle/>
        <a:p>
          <a:endParaRPr lang="es-ES"/>
        </a:p>
      </dgm:t>
    </dgm:pt>
    <dgm:pt modelId="{B4453A8B-610E-474B-BC97-B8CA470D763E}">
      <dgm:prSet phldrT="[Texto]"/>
      <dgm:spPr>
        <a:solidFill>
          <a:srgbClr val="006699"/>
        </a:solidFill>
      </dgm:spPr>
      <dgm:t>
        <a:bodyPr/>
        <a:lstStyle/>
        <a:p>
          <a:r>
            <a:rPr lang="es-ES" dirty="0" smtClean="0"/>
            <a:t>Ejemplo de aplicación</a:t>
          </a:r>
          <a:endParaRPr lang="es-ES" dirty="0"/>
        </a:p>
      </dgm:t>
    </dgm:pt>
    <dgm:pt modelId="{28620599-411D-4531-A108-6A318223BFCA}" type="parTrans" cxnId="{E7F4D1B9-4395-4CB4-951D-57348523CA22}">
      <dgm:prSet/>
      <dgm:spPr/>
      <dgm:t>
        <a:bodyPr/>
        <a:lstStyle/>
        <a:p>
          <a:endParaRPr lang="es-ES"/>
        </a:p>
      </dgm:t>
    </dgm:pt>
    <dgm:pt modelId="{EAAF8B8C-8B3A-4DEB-A4AB-59B2C047CABE}" type="sibTrans" cxnId="{E7F4D1B9-4395-4CB4-951D-57348523CA22}">
      <dgm:prSet/>
      <dgm:spPr>
        <a:solidFill>
          <a:schemeClr val="tx1">
            <a:alpha val="90000"/>
          </a:schemeClr>
        </a:solidFill>
      </dgm:spPr>
      <dgm:t>
        <a:bodyPr/>
        <a:lstStyle/>
        <a:p>
          <a:endParaRPr lang="es-ES"/>
        </a:p>
      </dgm:t>
    </dgm:pt>
    <dgm:pt modelId="{0D85BF38-8ED4-4210-AC49-32791DA0A9FB}">
      <dgm:prSet/>
      <dgm:spPr>
        <a:solidFill>
          <a:srgbClr val="006699"/>
        </a:solidFill>
      </dgm:spPr>
      <dgm:t>
        <a:bodyPr/>
        <a:lstStyle/>
        <a:p>
          <a:r>
            <a:rPr lang="es-CR" dirty="0" smtClean="0"/>
            <a:t>Conclusiones</a:t>
          </a:r>
          <a:endParaRPr lang="es-CR" dirty="0"/>
        </a:p>
      </dgm:t>
    </dgm:pt>
    <dgm:pt modelId="{A2D18215-4030-4BAD-BFAA-4B71F2EE150C}" type="parTrans" cxnId="{D3B9AEA0-F8D5-415C-A59C-FF97EE893AAE}">
      <dgm:prSet/>
      <dgm:spPr/>
      <dgm:t>
        <a:bodyPr/>
        <a:lstStyle/>
        <a:p>
          <a:endParaRPr lang="es-CR"/>
        </a:p>
      </dgm:t>
    </dgm:pt>
    <dgm:pt modelId="{F82AC577-78E4-4772-AA14-386F389A6540}" type="sibTrans" cxnId="{D3B9AEA0-F8D5-415C-A59C-FF97EE893AAE}">
      <dgm:prSet/>
      <dgm:spPr/>
      <dgm:t>
        <a:bodyPr/>
        <a:lstStyle/>
        <a:p>
          <a:endParaRPr lang="es-CR"/>
        </a:p>
      </dgm:t>
    </dgm:pt>
    <dgm:pt modelId="{0373FFA8-232F-4521-94F8-80CB300D73E3}">
      <dgm:prSet/>
      <dgm:spPr>
        <a:solidFill>
          <a:srgbClr val="7030A0"/>
        </a:solidFill>
      </dgm:spPr>
      <dgm:t>
        <a:bodyPr/>
        <a:lstStyle/>
        <a:p>
          <a:r>
            <a:rPr lang="es-ES" dirty="0" smtClean="0"/>
            <a:t>Metodología propuesta </a:t>
          </a:r>
          <a:endParaRPr lang="es-ES" dirty="0"/>
        </a:p>
      </dgm:t>
    </dgm:pt>
    <dgm:pt modelId="{002A1FBA-C6BE-4BC1-8483-FB3ED0346015}" type="sibTrans" cxnId="{45AB182A-1AFD-4AA3-B92F-8F88EEE17595}">
      <dgm:prSet/>
      <dgm:spPr>
        <a:solidFill>
          <a:schemeClr val="tx1">
            <a:alpha val="90000"/>
          </a:schemeClr>
        </a:solidFill>
      </dgm:spPr>
      <dgm:t>
        <a:bodyPr/>
        <a:lstStyle/>
        <a:p>
          <a:endParaRPr lang="es-ES"/>
        </a:p>
      </dgm:t>
    </dgm:pt>
    <dgm:pt modelId="{37EF0018-3886-419C-83C5-19AB9402B2EF}" type="parTrans" cxnId="{45AB182A-1AFD-4AA3-B92F-8F88EEE17595}">
      <dgm:prSet/>
      <dgm:spPr/>
      <dgm:t>
        <a:bodyPr/>
        <a:lstStyle/>
        <a:p>
          <a:endParaRPr lang="es-ES"/>
        </a:p>
      </dgm:t>
    </dgm:pt>
    <dgm:pt modelId="{22A34239-70C3-41DF-A2AD-9BB3CF795995}" type="pres">
      <dgm:prSet presAssocID="{018E3090-2086-47C3-A4AE-66A7ACBABB6D}" presName="outerComposite" presStyleCnt="0">
        <dgm:presLayoutVars>
          <dgm:chMax val="5"/>
          <dgm:dir/>
          <dgm:resizeHandles val="exact"/>
        </dgm:presLayoutVars>
      </dgm:prSet>
      <dgm:spPr/>
      <dgm:t>
        <a:bodyPr/>
        <a:lstStyle/>
        <a:p>
          <a:endParaRPr lang="es-CR"/>
        </a:p>
      </dgm:t>
    </dgm:pt>
    <dgm:pt modelId="{74471648-6523-4039-94DA-8B563F16FAE6}" type="pres">
      <dgm:prSet presAssocID="{018E3090-2086-47C3-A4AE-66A7ACBABB6D}" presName="dummyMaxCanvas" presStyleCnt="0">
        <dgm:presLayoutVars/>
      </dgm:prSet>
      <dgm:spPr/>
    </dgm:pt>
    <dgm:pt modelId="{CA021D0F-4F5D-4692-8AE5-3F482BA63C71}" type="pres">
      <dgm:prSet presAssocID="{018E3090-2086-47C3-A4AE-66A7ACBABB6D}" presName="FourNodes_1" presStyleLbl="node1" presStyleIdx="0" presStyleCnt="4">
        <dgm:presLayoutVars>
          <dgm:bulletEnabled val="1"/>
        </dgm:presLayoutVars>
      </dgm:prSet>
      <dgm:spPr/>
      <dgm:t>
        <a:bodyPr/>
        <a:lstStyle/>
        <a:p>
          <a:endParaRPr lang="es-CR"/>
        </a:p>
      </dgm:t>
    </dgm:pt>
    <dgm:pt modelId="{92D30D4E-2D7B-4A8F-94FC-CBD96892F175}" type="pres">
      <dgm:prSet presAssocID="{018E3090-2086-47C3-A4AE-66A7ACBABB6D}" presName="FourNodes_2" presStyleLbl="node1" presStyleIdx="1" presStyleCnt="4">
        <dgm:presLayoutVars>
          <dgm:bulletEnabled val="1"/>
        </dgm:presLayoutVars>
      </dgm:prSet>
      <dgm:spPr/>
      <dgm:t>
        <a:bodyPr/>
        <a:lstStyle/>
        <a:p>
          <a:endParaRPr lang="es-CR"/>
        </a:p>
      </dgm:t>
    </dgm:pt>
    <dgm:pt modelId="{0DBF94AC-044C-45CB-8782-9A710656D687}" type="pres">
      <dgm:prSet presAssocID="{018E3090-2086-47C3-A4AE-66A7ACBABB6D}" presName="FourNodes_3" presStyleLbl="node1" presStyleIdx="2" presStyleCnt="4">
        <dgm:presLayoutVars>
          <dgm:bulletEnabled val="1"/>
        </dgm:presLayoutVars>
      </dgm:prSet>
      <dgm:spPr/>
      <dgm:t>
        <a:bodyPr/>
        <a:lstStyle/>
        <a:p>
          <a:endParaRPr lang="es-CR"/>
        </a:p>
      </dgm:t>
    </dgm:pt>
    <dgm:pt modelId="{3C6B1575-6995-4963-A926-C19791568F18}" type="pres">
      <dgm:prSet presAssocID="{018E3090-2086-47C3-A4AE-66A7ACBABB6D}" presName="FourNodes_4" presStyleLbl="node1" presStyleIdx="3" presStyleCnt="4">
        <dgm:presLayoutVars>
          <dgm:bulletEnabled val="1"/>
        </dgm:presLayoutVars>
      </dgm:prSet>
      <dgm:spPr/>
      <dgm:t>
        <a:bodyPr/>
        <a:lstStyle/>
        <a:p>
          <a:endParaRPr lang="es-CR"/>
        </a:p>
      </dgm:t>
    </dgm:pt>
    <dgm:pt modelId="{3C4AE2F2-890F-4BCA-B0D8-B521A5DF69AA}" type="pres">
      <dgm:prSet presAssocID="{018E3090-2086-47C3-A4AE-66A7ACBABB6D}" presName="FourConn_1-2" presStyleLbl="fgAccFollowNode1" presStyleIdx="0" presStyleCnt="3">
        <dgm:presLayoutVars>
          <dgm:bulletEnabled val="1"/>
        </dgm:presLayoutVars>
      </dgm:prSet>
      <dgm:spPr/>
      <dgm:t>
        <a:bodyPr/>
        <a:lstStyle/>
        <a:p>
          <a:endParaRPr lang="es-CR"/>
        </a:p>
      </dgm:t>
    </dgm:pt>
    <dgm:pt modelId="{9D901939-0FE9-473F-95BE-CC04A8A6A78F}" type="pres">
      <dgm:prSet presAssocID="{018E3090-2086-47C3-A4AE-66A7ACBABB6D}" presName="FourConn_2-3" presStyleLbl="fgAccFollowNode1" presStyleIdx="1" presStyleCnt="3">
        <dgm:presLayoutVars>
          <dgm:bulletEnabled val="1"/>
        </dgm:presLayoutVars>
      </dgm:prSet>
      <dgm:spPr/>
      <dgm:t>
        <a:bodyPr/>
        <a:lstStyle/>
        <a:p>
          <a:endParaRPr lang="es-CR"/>
        </a:p>
      </dgm:t>
    </dgm:pt>
    <dgm:pt modelId="{103A52F4-C553-40D4-996C-3D780373B187}" type="pres">
      <dgm:prSet presAssocID="{018E3090-2086-47C3-A4AE-66A7ACBABB6D}" presName="FourConn_3-4" presStyleLbl="fgAccFollowNode1" presStyleIdx="2" presStyleCnt="3">
        <dgm:presLayoutVars>
          <dgm:bulletEnabled val="1"/>
        </dgm:presLayoutVars>
      </dgm:prSet>
      <dgm:spPr/>
      <dgm:t>
        <a:bodyPr/>
        <a:lstStyle/>
        <a:p>
          <a:endParaRPr lang="es-CR"/>
        </a:p>
      </dgm:t>
    </dgm:pt>
    <dgm:pt modelId="{755E61BF-9698-4E36-8CBF-8C00BF48F96F}" type="pres">
      <dgm:prSet presAssocID="{018E3090-2086-47C3-A4AE-66A7ACBABB6D}" presName="FourNodes_1_text" presStyleLbl="node1" presStyleIdx="3" presStyleCnt="4">
        <dgm:presLayoutVars>
          <dgm:bulletEnabled val="1"/>
        </dgm:presLayoutVars>
      </dgm:prSet>
      <dgm:spPr/>
      <dgm:t>
        <a:bodyPr/>
        <a:lstStyle/>
        <a:p>
          <a:endParaRPr lang="es-CR"/>
        </a:p>
      </dgm:t>
    </dgm:pt>
    <dgm:pt modelId="{3B7DA9B7-980E-4C13-B399-249BF8D293FB}" type="pres">
      <dgm:prSet presAssocID="{018E3090-2086-47C3-A4AE-66A7ACBABB6D}" presName="FourNodes_2_text" presStyleLbl="node1" presStyleIdx="3" presStyleCnt="4">
        <dgm:presLayoutVars>
          <dgm:bulletEnabled val="1"/>
        </dgm:presLayoutVars>
      </dgm:prSet>
      <dgm:spPr/>
      <dgm:t>
        <a:bodyPr/>
        <a:lstStyle/>
        <a:p>
          <a:endParaRPr lang="es-CR"/>
        </a:p>
      </dgm:t>
    </dgm:pt>
    <dgm:pt modelId="{AAA0765A-3F48-45EB-8E01-1F89A724B24B}" type="pres">
      <dgm:prSet presAssocID="{018E3090-2086-47C3-A4AE-66A7ACBABB6D}" presName="FourNodes_3_text" presStyleLbl="node1" presStyleIdx="3" presStyleCnt="4">
        <dgm:presLayoutVars>
          <dgm:bulletEnabled val="1"/>
        </dgm:presLayoutVars>
      </dgm:prSet>
      <dgm:spPr/>
      <dgm:t>
        <a:bodyPr/>
        <a:lstStyle/>
        <a:p>
          <a:endParaRPr lang="es-CR"/>
        </a:p>
      </dgm:t>
    </dgm:pt>
    <dgm:pt modelId="{7663E675-161A-49EA-A811-F885AFBA1ADC}" type="pres">
      <dgm:prSet presAssocID="{018E3090-2086-47C3-A4AE-66A7ACBABB6D}" presName="FourNodes_4_text" presStyleLbl="node1" presStyleIdx="3" presStyleCnt="4">
        <dgm:presLayoutVars>
          <dgm:bulletEnabled val="1"/>
        </dgm:presLayoutVars>
      </dgm:prSet>
      <dgm:spPr/>
      <dgm:t>
        <a:bodyPr/>
        <a:lstStyle/>
        <a:p>
          <a:endParaRPr lang="es-CR"/>
        </a:p>
      </dgm:t>
    </dgm:pt>
  </dgm:ptLst>
  <dgm:cxnLst>
    <dgm:cxn modelId="{868B58AD-7A45-4748-BEAB-F718D674B773}" type="presOf" srcId="{7FCC60ED-7C22-4871-9A92-A5F99B55E97D}" destId="{CA021D0F-4F5D-4692-8AE5-3F482BA63C71}" srcOrd="0" destOrd="0" presId="urn:microsoft.com/office/officeart/2005/8/layout/vProcess5"/>
    <dgm:cxn modelId="{534A902A-D75A-427E-9C2A-625B9081F7AE}" type="presOf" srcId="{EAAF8B8C-8B3A-4DEB-A4AB-59B2C047CABE}" destId="{103A52F4-C553-40D4-996C-3D780373B187}" srcOrd="0" destOrd="0" presId="urn:microsoft.com/office/officeart/2005/8/layout/vProcess5"/>
    <dgm:cxn modelId="{182290BE-9BA3-462F-81A8-3B3602277989}" type="presOf" srcId="{002A1FBA-C6BE-4BC1-8483-FB3ED0346015}" destId="{9D901939-0FE9-473F-95BE-CC04A8A6A78F}" srcOrd="0" destOrd="0" presId="urn:microsoft.com/office/officeart/2005/8/layout/vProcess5"/>
    <dgm:cxn modelId="{B3448953-D0D3-49B2-81B7-46650B79097A}" type="presOf" srcId="{B4453A8B-610E-474B-BC97-B8CA470D763E}" destId="{AAA0765A-3F48-45EB-8E01-1F89A724B24B}" srcOrd="1" destOrd="0" presId="urn:microsoft.com/office/officeart/2005/8/layout/vProcess5"/>
    <dgm:cxn modelId="{C35B439C-9677-45E7-AA8A-38A749D5BC92}" type="presOf" srcId="{0373FFA8-232F-4521-94F8-80CB300D73E3}" destId="{92D30D4E-2D7B-4A8F-94FC-CBD96892F175}" srcOrd="0" destOrd="0" presId="urn:microsoft.com/office/officeart/2005/8/layout/vProcess5"/>
    <dgm:cxn modelId="{7D979336-72F1-43DD-A26E-78C464FF703D}" type="presOf" srcId="{0D85BF38-8ED4-4210-AC49-32791DA0A9FB}" destId="{3C6B1575-6995-4963-A926-C19791568F18}" srcOrd="0" destOrd="0" presId="urn:microsoft.com/office/officeart/2005/8/layout/vProcess5"/>
    <dgm:cxn modelId="{F1B53335-FEE1-43FD-8BCA-834DC206B851}" type="presOf" srcId="{0D85BF38-8ED4-4210-AC49-32791DA0A9FB}" destId="{7663E675-161A-49EA-A811-F885AFBA1ADC}" srcOrd="1" destOrd="0" presId="urn:microsoft.com/office/officeart/2005/8/layout/vProcess5"/>
    <dgm:cxn modelId="{B81E3512-52F4-4DD6-9535-3596417017D8}" srcId="{018E3090-2086-47C3-A4AE-66A7ACBABB6D}" destId="{7FCC60ED-7C22-4871-9A92-A5F99B55E97D}" srcOrd="0" destOrd="0" parTransId="{25AEF0F7-F484-4B45-B9B7-C50A95401873}" sibTransId="{3B68411E-A3E8-41F2-8717-A96615D7FE34}"/>
    <dgm:cxn modelId="{E1E4A0E2-3D12-4471-A692-927E0364E938}" type="presOf" srcId="{3B68411E-A3E8-41F2-8717-A96615D7FE34}" destId="{3C4AE2F2-890F-4BCA-B0D8-B521A5DF69AA}" srcOrd="0" destOrd="0" presId="urn:microsoft.com/office/officeart/2005/8/layout/vProcess5"/>
    <dgm:cxn modelId="{74DB288E-5035-4E00-8E96-72696682272C}" type="presOf" srcId="{B4453A8B-610E-474B-BC97-B8CA470D763E}" destId="{0DBF94AC-044C-45CB-8782-9A710656D687}" srcOrd="0" destOrd="0" presId="urn:microsoft.com/office/officeart/2005/8/layout/vProcess5"/>
    <dgm:cxn modelId="{699443DC-DCD4-4099-9839-93A72492F51C}" type="presOf" srcId="{7FCC60ED-7C22-4871-9A92-A5F99B55E97D}" destId="{755E61BF-9698-4E36-8CBF-8C00BF48F96F}" srcOrd="1" destOrd="0" presId="urn:microsoft.com/office/officeart/2005/8/layout/vProcess5"/>
    <dgm:cxn modelId="{5ECEEF0E-6F72-4CA4-9F62-B19BC3FC3C8D}" type="presOf" srcId="{018E3090-2086-47C3-A4AE-66A7ACBABB6D}" destId="{22A34239-70C3-41DF-A2AD-9BB3CF795995}" srcOrd="0" destOrd="0" presId="urn:microsoft.com/office/officeart/2005/8/layout/vProcess5"/>
    <dgm:cxn modelId="{E7F4D1B9-4395-4CB4-951D-57348523CA22}" srcId="{018E3090-2086-47C3-A4AE-66A7ACBABB6D}" destId="{B4453A8B-610E-474B-BC97-B8CA470D763E}" srcOrd="2" destOrd="0" parTransId="{28620599-411D-4531-A108-6A318223BFCA}" sibTransId="{EAAF8B8C-8B3A-4DEB-A4AB-59B2C047CABE}"/>
    <dgm:cxn modelId="{45AB182A-1AFD-4AA3-B92F-8F88EEE17595}" srcId="{018E3090-2086-47C3-A4AE-66A7ACBABB6D}" destId="{0373FFA8-232F-4521-94F8-80CB300D73E3}" srcOrd="1" destOrd="0" parTransId="{37EF0018-3886-419C-83C5-19AB9402B2EF}" sibTransId="{002A1FBA-C6BE-4BC1-8483-FB3ED0346015}"/>
    <dgm:cxn modelId="{D3B9AEA0-F8D5-415C-A59C-FF97EE893AAE}" srcId="{018E3090-2086-47C3-A4AE-66A7ACBABB6D}" destId="{0D85BF38-8ED4-4210-AC49-32791DA0A9FB}" srcOrd="3" destOrd="0" parTransId="{A2D18215-4030-4BAD-BFAA-4B71F2EE150C}" sibTransId="{F82AC577-78E4-4772-AA14-386F389A6540}"/>
    <dgm:cxn modelId="{11EF5211-C601-46D5-B56B-AC79E392A858}" type="presOf" srcId="{0373FFA8-232F-4521-94F8-80CB300D73E3}" destId="{3B7DA9B7-980E-4C13-B399-249BF8D293FB}" srcOrd="1" destOrd="0" presId="urn:microsoft.com/office/officeart/2005/8/layout/vProcess5"/>
    <dgm:cxn modelId="{8D4E5980-F83C-4133-9D67-26FF85352900}" type="presParOf" srcId="{22A34239-70C3-41DF-A2AD-9BB3CF795995}" destId="{74471648-6523-4039-94DA-8B563F16FAE6}" srcOrd="0" destOrd="0" presId="urn:microsoft.com/office/officeart/2005/8/layout/vProcess5"/>
    <dgm:cxn modelId="{C3BDE338-31C0-470A-8670-CAC9B2A46700}" type="presParOf" srcId="{22A34239-70C3-41DF-A2AD-9BB3CF795995}" destId="{CA021D0F-4F5D-4692-8AE5-3F482BA63C71}" srcOrd="1" destOrd="0" presId="urn:microsoft.com/office/officeart/2005/8/layout/vProcess5"/>
    <dgm:cxn modelId="{FBB717B9-11F1-42FB-B37E-78EC7463B53E}" type="presParOf" srcId="{22A34239-70C3-41DF-A2AD-9BB3CF795995}" destId="{92D30D4E-2D7B-4A8F-94FC-CBD96892F175}" srcOrd="2" destOrd="0" presId="urn:microsoft.com/office/officeart/2005/8/layout/vProcess5"/>
    <dgm:cxn modelId="{C8F7BFA8-389F-4A41-988B-6091C52121FF}" type="presParOf" srcId="{22A34239-70C3-41DF-A2AD-9BB3CF795995}" destId="{0DBF94AC-044C-45CB-8782-9A710656D687}" srcOrd="3" destOrd="0" presId="urn:microsoft.com/office/officeart/2005/8/layout/vProcess5"/>
    <dgm:cxn modelId="{005EB005-26CB-4D1C-9F6A-3719A9EEC066}" type="presParOf" srcId="{22A34239-70C3-41DF-A2AD-9BB3CF795995}" destId="{3C6B1575-6995-4963-A926-C19791568F18}" srcOrd="4" destOrd="0" presId="urn:microsoft.com/office/officeart/2005/8/layout/vProcess5"/>
    <dgm:cxn modelId="{6906ACE6-0339-43C8-AE0A-16CA3EAA95C5}" type="presParOf" srcId="{22A34239-70C3-41DF-A2AD-9BB3CF795995}" destId="{3C4AE2F2-890F-4BCA-B0D8-B521A5DF69AA}" srcOrd="5" destOrd="0" presId="urn:microsoft.com/office/officeart/2005/8/layout/vProcess5"/>
    <dgm:cxn modelId="{5ACCB196-7A01-49DA-9D94-6FD354471493}" type="presParOf" srcId="{22A34239-70C3-41DF-A2AD-9BB3CF795995}" destId="{9D901939-0FE9-473F-95BE-CC04A8A6A78F}" srcOrd="6" destOrd="0" presId="urn:microsoft.com/office/officeart/2005/8/layout/vProcess5"/>
    <dgm:cxn modelId="{56085813-B586-4055-A3E1-67C07B888F61}" type="presParOf" srcId="{22A34239-70C3-41DF-A2AD-9BB3CF795995}" destId="{103A52F4-C553-40D4-996C-3D780373B187}" srcOrd="7" destOrd="0" presId="urn:microsoft.com/office/officeart/2005/8/layout/vProcess5"/>
    <dgm:cxn modelId="{CF5A062E-B788-441B-AC92-55B9FD65A366}" type="presParOf" srcId="{22A34239-70C3-41DF-A2AD-9BB3CF795995}" destId="{755E61BF-9698-4E36-8CBF-8C00BF48F96F}" srcOrd="8" destOrd="0" presId="urn:microsoft.com/office/officeart/2005/8/layout/vProcess5"/>
    <dgm:cxn modelId="{4D36CCA4-E93C-4259-B68C-BD6630633C3A}" type="presParOf" srcId="{22A34239-70C3-41DF-A2AD-9BB3CF795995}" destId="{3B7DA9B7-980E-4C13-B399-249BF8D293FB}" srcOrd="9" destOrd="0" presId="urn:microsoft.com/office/officeart/2005/8/layout/vProcess5"/>
    <dgm:cxn modelId="{8C57BC46-CDFC-46F0-9E11-D960760361E9}" type="presParOf" srcId="{22A34239-70C3-41DF-A2AD-9BB3CF795995}" destId="{AAA0765A-3F48-45EB-8E01-1F89A724B24B}" srcOrd="10" destOrd="0" presId="urn:microsoft.com/office/officeart/2005/8/layout/vProcess5"/>
    <dgm:cxn modelId="{70F97495-5AFF-40BA-8ED8-274296D132FA}" type="presParOf" srcId="{22A34239-70C3-41DF-A2AD-9BB3CF795995}" destId="{7663E675-161A-49EA-A811-F885AFBA1AD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A8B4A-C67F-4DA4-9425-C9C87214C1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05E4F3BF-572E-40B4-B5F9-2EFC55590631}">
      <dgm:prSet phldrT="[Texto]" custT="1"/>
      <dgm:spPr>
        <a:solidFill>
          <a:srgbClr val="006699"/>
        </a:solidFill>
      </dgm:spPr>
      <dgm:t>
        <a:bodyPr/>
        <a:lstStyle/>
        <a:p>
          <a:r>
            <a:rPr lang="es-ES" sz="1800" b="0" u="none" dirty="0" smtClean="0"/>
            <a:t>Bases de datos de los accidentes de tránsito</a:t>
          </a:r>
          <a:endParaRPr lang="es-CR" sz="1800" b="0" u="none" dirty="0"/>
        </a:p>
      </dgm:t>
    </dgm:pt>
    <dgm:pt modelId="{2FDD0707-4847-42E8-AE44-860C256EB00F}" type="parTrans" cxnId="{6C5272C1-D3E7-4D8A-B610-3080D3726FBC}">
      <dgm:prSet/>
      <dgm:spPr/>
      <dgm:t>
        <a:bodyPr/>
        <a:lstStyle/>
        <a:p>
          <a:endParaRPr lang="es-CR"/>
        </a:p>
      </dgm:t>
    </dgm:pt>
    <dgm:pt modelId="{A7565F4D-A355-49E7-B705-14855F5D75D7}" type="sibTrans" cxnId="{6C5272C1-D3E7-4D8A-B610-3080D3726FBC}">
      <dgm:prSet/>
      <dgm:spPr/>
      <dgm:t>
        <a:bodyPr/>
        <a:lstStyle/>
        <a:p>
          <a:endParaRPr lang="es-CR"/>
        </a:p>
      </dgm:t>
    </dgm:pt>
    <dgm:pt modelId="{E027FEC9-683F-4BAB-949F-3E341E709743}">
      <dgm:prSet phldrT="[Texto]" custT="1"/>
      <dgm:spPr>
        <a:solidFill>
          <a:schemeClr val="bg1"/>
        </a:solidFill>
        <a:ln>
          <a:solidFill>
            <a:srgbClr val="7030A0"/>
          </a:solidFill>
        </a:ln>
      </dgm:spPr>
      <dgm:t>
        <a:bodyPr/>
        <a:lstStyle/>
        <a:p>
          <a:r>
            <a:rPr lang="es-ES" sz="1800" dirty="0" smtClean="0"/>
            <a:t>Ocurridos 5 años antes de la evaluación (mínimo 3 años).</a:t>
          </a:r>
          <a:endParaRPr lang="es-CR" sz="1800" dirty="0"/>
        </a:p>
      </dgm:t>
    </dgm:pt>
    <dgm:pt modelId="{F06CDE91-5DFE-4415-A2CC-4BA11777B8F0}" type="parTrans" cxnId="{6215C1A0-AE4C-478D-AE1D-7E2DD705055A}">
      <dgm:prSet/>
      <dgm:spPr/>
      <dgm:t>
        <a:bodyPr/>
        <a:lstStyle/>
        <a:p>
          <a:endParaRPr lang="es-CR"/>
        </a:p>
      </dgm:t>
    </dgm:pt>
    <dgm:pt modelId="{1C425A27-FF13-4DA1-AC7C-875D1E78EFEF}" type="sibTrans" cxnId="{6215C1A0-AE4C-478D-AE1D-7E2DD705055A}">
      <dgm:prSet/>
      <dgm:spPr/>
      <dgm:t>
        <a:bodyPr/>
        <a:lstStyle/>
        <a:p>
          <a:endParaRPr lang="es-CR"/>
        </a:p>
      </dgm:t>
    </dgm:pt>
    <dgm:pt modelId="{631E1365-0C17-401B-A5A5-E1F108BAB09B}">
      <dgm:prSet phldrT="[Texto]" custT="1"/>
      <dgm:spPr>
        <a:solidFill>
          <a:schemeClr val="bg1"/>
        </a:solidFill>
        <a:ln>
          <a:solidFill>
            <a:srgbClr val="7030A0"/>
          </a:solidFill>
        </a:ln>
      </dgm:spPr>
      <dgm:t>
        <a:bodyPr/>
        <a:lstStyle/>
        <a:p>
          <a:r>
            <a:rPr lang="es-ES" sz="1800" dirty="0" smtClean="0"/>
            <a:t>Homogeneidad en escalas de condición de salud.</a:t>
          </a:r>
          <a:endParaRPr lang="es-CR" sz="1800" dirty="0"/>
        </a:p>
      </dgm:t>
    </dgm:pt>
    <dgm:pt modelId="{C6E6DBBC-3DE4-44AE-94FD-8AAD8201C8AD}" type="parTrans" cxnId="{959E2B05-52CA-43FA-9498-8E43E0FDFD57}">
      <dgm:prSet/>
      <dgm:spPr/>
      <dgm:t>
        <a:bodyPr/>
        <a:lstStyle/>
        <a:p>
          <a:endParaRPr lang="es-CR"/>
        </a:p>
      </dgm:t>
    </dgm:pt>
    <dgm:pt modelId="{ED7D736D-6C4B-4666-94AA-BBF7AF972453}" type="sibTrans" cxnId="{959E2B05-52CA-43FA-9498-8E43E0FDFD57}">
      <dgm:prSet/>
      <dgm:spPr/>
      <dgm:t>
        <a:bodyPr/>
        <a:lstStyle/>
        <a:p>
          <a:endParaRPr lang="es-CR"/>
        </a:p>
      </dgm:t>
    </dgm:pt>
    <dgm:pt modelId="{47E2D447-CC14-422B-B442-CDCFA0EBDD7C}">
      <dgm:prSet phldrT="[Texto]" custT="1"/>
      <dgm:spPr>
        <a:solidFill>
          <a:srgbClr val="006699"/>
        </a:solidFill>
      </dgm:spPr>
      <dgm:t>
        <a:bodyPr/>
        <a:lstStyle/>
        <a:p>
          <a:r>
            <a:rPr lang="es-CR" sz="1800" dirty="0" smtClean="0"/>
            <a:t>Tránsito promedio diario anual</a:t>
          </a:r>
          <a:endParaRPr lang="es-CR" sz="1800" dirty="0"/>
        </a:p>
      </dgm:t>
    </dgm:pt>
    <dgm:pt modelId="{6D4EEFF8-41A9-48EE-96A4-5D5379EEDDBE}" type="parTrans" cxnId="{16BBA90B-A29E-44B3-91D9-A5B12AD3C373}">
      <dgm:prSet/>
      <dgm:spPr/>
      <dgm:t>
        <a:bodyPr/>
        <a:lstStyle/>
        <a:p>
          <a:endParaRPr lang="es-CR"/>
        </a:p>
      </dgm:t>
    </dgm:pt>
    <dgm:pt modelId="{A7873D03-C3A0-4DFB-8F0A-3906CAB3DD9B}" type="sibTrans" cxnId="{16BBA90B-A29E-44B3-91D9-A5B12AD3C373}">
      <dgm:prSet/>
      <dgm:spPr/>
      <dgm:t>
        <a:bodyPr/>
        <a:lstStyle/>
        <a:p>
          <a:endParaRPr lang="es-CR"/>
        </a:p>
      </dgm:t>
    </dgm:pt>
    <dgm:pt modelId="{190305EA-2947-42F5-828C-880950D20ABC}">
      <dgm:prSet phldrT="[Texto]" custT="1"/>
      <dgm:spPr>
        <a:solidFill>
          <a:schemeClr val="bg1"/>
        </a:solidFill>
        <a:ln>
          <a:solidFill>
            <a:srgbClr val="7030A0"/>
          </a:solidFill>
        </a:ln>
      </dgm:spPr>
      <dgm:t>
        <a:bodyPr/>
        <a:lstStyle/>
        <a:p>
          <a:r>
            <a:rPr lang="es-ES" sz="1800" dirty="0" smtClean="0"/>
            <a:t>Proyecciones de accidentes a lo largo de la vida útil del proyecto.</a:t>
          </a:r>
          <a:endParaRPr lang="es-CR" sz="1800" dirty="0"/>
        </a:p>
      </dgm:t>
    </dgm:pt>
    <dgm:pt modelId="{9C12E01B-E538-4B14-99C3-CE0379E43743}" type="parTrans" cxnId="{DD3498A2-3D7C-47AF-8383-430A5BEB1E6F}">
      <dgm:prSet/>
      <dgm:spPr/>
      <dgm:t>
        <a:bodyPr/>
        <a:lstStyle/>
        <a:p>
          <a:endParaRPr lang="es-CR"/>
        </a:p>
      </dgm:t>
    </dgm:pt>
    <dgm:pt modelId="{567BC3DD-229D-4AF5-8625-EA29578363C2}" type="sibTrans" cxnId="{DD3498A2-3D7C-47AF-8383-430A5BEB1E6F}">
      <dgm:prSet/>
      <dgm:spPr/>
      <dgm:t>
        <a:bodyPr/>
        <a:lstStyle/>
        <a:p>
          <a:endParaRPr lang="es-CR"/>
        </a:p>
      </dgm:t>
    </dgm:pt>
    <dgm:pt modelId="{213EA949-3241-4C24-A3DD-808DE9432AB4}">
      <dgm:prSet custT="1"/>
      <dgm:spPr>
        <a:solidFill>
          <a:schemeClr val="bg1"/>
        </a:solidFill>
        <a:ln>
          <a:solidFill>
            <a:srgbClr val="7030A0"/>
          </a:solidFill>
        </a:ln>
      </dgm:spPr>
      <dgm:t>
        <a:bodyPr/>
        <a:lstStyle/>
        <a:p>
          <a:r>
            <a:rPr lang="es-ES" sz="1800" dirty="0" smtClean="0"/>
            <a:t>Clasificados: </a:t>
          </a:r>
        </a:p>
        <a:p>
          <a:r>
            <a:rPr lang="es-ES" sz="1800" dirty="0" smtClean="0"/>
            <a:t>- lugar y fecha                                                - estado climático</a:t>
          </a:r>
        </a:p>
        <a:p>
          <a:r>
            <a:rPr lang="es-ES" sz="1800" dirty="0" smtClean="0"/>
            <a:t>- causa del accidente                                    - estado del conductor.                      - cantidad de personas lesionadas y muertos</a:t>
          </a:r>
        </a:p>
      </dgm:t>
    </dgm:pt>
    <dgm:pt modelId="{9B28D943-4C59-47DF-A4C1-A8D719822681}" type="parTrans" cxnId="{0E912649-B96E-46F6-9037-BFC823F8A843}">
      <dgm:prSet/>
      <dgm:spPr/>
      <dgm:t>
        <a:bodyPr/>
        <a:lstStyle/>
        <a:p>
          <a:endParaRPr lang="es-CR"/>
        </a:p>
      </dgm:t>
    </dgm:pt>
    <dgm:pt modelId="{08D6CBDC-A4F8-4E4A-968A-3ACBDF7DA7B0}" type="sibTrans" cxnId="{0E912649-B96E-46F6-9037-BFC823F8A843}">
      <dgm:prSet/>
      <dgm:spPr/>
      <dgm:t>
        <a:bodyPr/>
        <a:lstStyle/>
        <a:p>
          <a:endParaRPr lang="es-CR"/>
        </a:p>
      </dgm:t>
    </dgm:pt>
    <dgm:pt modelId="{67892E7B-1ABD-4595-8314-78AFEBD9EB1E}" type="pres">
      <dgm:prSet presAssocID="{2DBA8B4A-C67F-4DA4-9425-C9C87214C187}" presName="linear" presStyleCnt="0">
        <dgm:presLayoutVars>
          <dgm:dir/>
          <dgm:animLvl val="lvl"/>
          <dgm:resizeHandles val="exact"/>
        </dgm:presLayoutVars>
      </dgm:prSet>
      <dgm:spPr/>
      <dgm:t>
        <a:bodyPr/>
        <a:lstStyle/>
        <a:p>
          <a:endParaRPr lang="es-ES"/>
        </a:p>
      </dgm:t>
    </dgm:pt>
    <dgm:pt modelId="{9302C187-3AEF-4F89-B043-155D7240310A}" type="pres">
      <dgm:prSet presAssocID="{05E4F3BF-572E-40B4-B5F9-2EFC55590631}" presName="parentLin" presStyleCnt="0"/>
      <dgm:spPr/>
    </dgm:pt>
    <dgm:pt modelId="{56A253E0-5D91-42A8-A44D-B2FA27B90749}" type="pres">
      <dgm:prSet presAssocID="{05E4F3BF-572E-40B4-B5F9-2EFC55590631}" presName="parentLeftMargin" presStyleLbl="node1" presStyleIdx="0" presStyleCnt="2"/>
      <dgm:spPr/>
      <dgm:t>
        <a:bodyPr/>
        <a:lstStyle/>
        <a:p>
          <a:endParaRPr lang="es-ES"/>
        </a:p>
      </dgm:t>
    </dgm:pt>
    <dgm:pt modelId="{3980D564-D9DB-4A78-BEA0-3D7D34090AF0}" type="pres">
      <dgm:prSet presAssocID="{05E4F3BF-572E-40B4-B5F9-2EFC55590631}" presName="parentText" presStyleLbl="node1" presStyleIdx="0" presStyleCnt="2" custScaleX="88011" custScaleY="61860" custLinFactNeighborX="6993" custLinFactNeighborY="1152">
        <dgm:presLayoutVars>
          <dgm:chMax val="0"/>
          <dgm:bulletEnabled val="1"/>
        </dgm:presLayoutVars>
      </dgm:prSet>
      <dgm:spPr/>
      <dgm:t>
        <a:bodyPr/>
        <a:lstStyle/>
        <a:p>
          <a:endParaRPr lang="es-ES"/>
        </a:p>
      </dgm:t>
    </dgm:pt>
    <dgm:pt modelId="{0C86EE1B-32DA-4DE4-9950-6A1FCA6B7886}" type="pres">
      <dgm:prSet presAssocID="{05E4F3BF-572E-40B4-B5F9-2EFC55590631}" presName="negativeSpace" presStyleCnt="0"/>
      <dgm:spPr/>
    </dgm:pt>
    <dgm:pt modelId="{4A9D5692-33A8-4499-9FE6-D6754E687AE5}" type="pres">
      <dgm:prSet presAssocID="{05E4F3BF-572E-40B4-B5F9-2EFC55590631}" presName="childText" presStyleLbl="conFgAcc1" presStyleIdx="0" presStyleCnt="2">
        <dgm:presLayoutVars>
          <dgm:bulletEnabled val="1"/>
        </dgm:presLayoutVars>
      </dgm:prSet>
      <dgm:spPr/>
      <dgm:t>
        <a:bodyPr/>
        <a:lstStyle/>
        <a:p>
          <a:endParaRPr lang="es-CR"/>
        </a:p>
      </dgm:t>
    </dgm:pt>
    <dgm:pt modelId="{A23660EA-6F62-4222-ACC5-0EFAD21EDF6D}" type="pres">
      <dgm:prSet presAssocID="{A7565F4D-A355-49E7-B705-14855F5D75D7}" presName="spaceBetweenRectangles" presStyleCnt="0"/>
      <dgm:spPr/>
    </dgm:pt>
    <dgm:pt modelId="{E08C1BBC-D186-4313-A5B8-A9A01F683847}" type="pres">
      <dgm:prSet presAssocID="{47E2D447-CC14-422B-B442-CDCFA0EBDD7C}" presName="parentLin" presStyleCnt="0"/>
      <dgm:spPr/>
    </dgm:pt>
    <dgm:pt modelId="{2E709F46-4CBB-4258-A860-53DC19F617B3}" type="pres">
      <dgm:prSet presAssocID="{47E2D447-CC14-422B-B442-CDCFA0EBDD7C}" presName="parentLeftMargin" presStyleLbl="node1" presStyleIdx="0" presStyleCnt="2"/>
      <dgm:spPr/>
      <dgm:t>
        <a:bodyPr/>
        <a:lstStyle/>
        <a:p>
          <a:endParaRPr lang="es-ES"/>
        </a:p>
      </dgm:t>
    </dgm:pt>
    <dgm:pt modelId="{E8F975B7-A91B-4465-A4F9-DE2CBFFB7D1C}" type="pres">
      <dgm:prSet presAssocID="{47E2D447-CC14-422B-B442-CDCFA0EBDD7C}" presName="parentText" presStyleLbl="node1" presStyleIdx="1" presStyleCnt="2" custScaleX="90675" custScaleY="61163">
        <dgm:presLayoutVars>
          <dgm:chMax val="0"/>
          <dgm:bulletEnabled val="1"/>
        </dgm:presLayoutVars>
      </dgm:prSet>
      <dgm:spPr/>
      <dgm:t>
        <a:bodyPr/>
        <a:lstStyle/>
        <a:p>
          <a:endParaRPr lang="es-ES"/>
        </a:p>
      </dgm:t>
    </dgm:pt>
    <dgm:pt modelId="{D1D5A988-48D2-434B-B2FE-9CF259615ACF}" type="pres">
      <dgm:prSet presAssocID="{47E2D447-CC14-422B-B442-CDCFA0EBDD7C}" presName="negativeSpace" presStyleCnt="0"/>
      <dgm:spPr/>
    </dgm:pt>
    <dgm:pt modelId="{1FA740B1-5D03-4BE7-B6C5-7C0F6E4565D7}" type="pres">
      <dgm:prSet presAssocID="{47E2D447-CC14-422B-B442-CDCFA0EBDD7C}" presName="childText" presStyleLbl="conFgAcc1" presStyleIdx="1" presStyleCnt="2">
        <dgm:presLayoutVars>
          <dgm:bulletEnabled val="1"/>
        </dgm:presLayoutVars>
      </dgm:prSet>
      <dgm:spPr/>
      <dgm:t>
        <a:bodyPr/>
        <a:lstStyle/>
        <a:p>
          <a:endParaRPr lang="es-ES"/>
        </a:p>
      </dgm:t>
    </dgm:pt>
  </dgm:ptLst>
  <dgm:cxnLst>
    <dgm:cxn modelId="{D1EBA7BA-B81E-46F4-A601-D799703495B7}" type="presOf" srcId="{47E2D447-CC14-422B-B442-CDCFA0EBDD7C}" destId="{2E709F46-4CBB-4258-A860-53DC19F617B3}" srcOrd="0" destOrd="0" presId="urn:microsoft.com/office/officeart/2005/8/layout/list1"/>
    <dgm:cxn modelId="{CF0BA2C9-DE36-42A6-9D8D-4A74EC4A0BC1}" type="presOf" srcId="{05E4F3BF-572E-40B4-B5F9-2EFC55590631}" destId="{3980D564-D9DB-4A78-BEA0-3D7D34090AF0}" srcOrd="1" destOrd="0" presId="urn:microsoft.com/office/officeart/2005/8/layout/list1"/>
    <dgm:cxn modelId="{41194405-D390-4929-B812-4DB353E3F114}" type="presOf" srcId="{190305EA-2947-42F5-828C-880950D20ABC}" destId="{1FA740B1-5D03-4BE7-B6C5-7C0F6E4565D7}" srcOrd="0" destOrd="0" presId="urn:microsoft.com/office/officeart/2005/8/layout/list1"/>
    <dgm:cxn modelId="{923FC897-F27C-458E-B766-9E6E5095B3BA}" type="presOf" srcId="{E027FEC9-683F-4BAB-949F-3E341E709743}" destId="{4A9D5692-33A8-4499-9FE6-D6754E687AE5}" srcOrd="0" destOrd="0" presId="urn:microsoft.com/office/officeart/2005/8/layout/list1"/>
    <dgm:cxn modelId="{DD3498A2-3D7C-47AF-8383-430A5BEB1E6F}" srcId="{47E2D447-CC14-422B-B442-CDCFA0EBDD7C}" destId="{190305EA-2947-42F5-828C-880950D20ABC}" srcOrd="0" destOrd="0" parTransId="{9C12E01B-E538-4B14-99C3-CE0379E43743}" sibTransId="{567BC3DD-229D-4AF5-8625-EA29578363C2}"/>
    <dgm:cxn modelId="{AA47062F-3B33-4FD4-95F9-3CFF00A7D1EF}" type="presOf" srcId="{47E2D447-CC14-422B-B442-CDCFA0EBDD7C}" destId="{E8F975B7-A91B-4465-A4F9-DE2CBFFB7D1C}" srcOrd="1" destOrd="0" presId="urn:microsoft.com/office/officeart/2005/8/layout/list1"/>
    <dgm:cxn modelId="{959E2B05-52CA-43FA-9498-8E43E0FDFD57}" srcId="{05E4F3BF-572E-40B4-B5F9-2EFC55590631}" destId="{631E1365-0C17-401B-A5A5-E1F108BAB09B}" srcOrd="1" destOrd="0" parTransId="{C6E6DBBC-3DE4-44AE-94FD-8AAD8201C8AD}" sibTransId="{ED7D736D-6C4B-4666-94AA-BBF7AF972453}"/>
    <dgm:cxn modelId="{5CDD8EE5-EFA7-4274-8506-4F6DF4EAE768}" type="presOf" srcId="{2DBA8B4A-C67F-4DA4-9425-C9C87214C187}" destId="{67892E7B-1ABD-4595-8314-78AFEBD9EB1E}" srcOrd="0" destOrd="0" presId="urn:microsoft.com/office/officeart/2005/8/layout/list1"/>
    <dgm:cxn modelId="{0E912649-B96E-46F6-9037-BFC823F8A843}" srcId="{05E4F3BF-572E-40B4-B5F9-2EFC55590631}" destId="{213EA949-3241-4C24-A3DD-808DE9432AB4}" srcOrd="2" destOrd="0" parTransId="{9B28D943-4C59-47DF-A4C1-A8D719822681}" sibTransId="{08D6CBDC-A4F8-4E4A-968A-3ACBDF7DA7B0}"/>
    <dgm:cxn modelId="{16BBA90B-A29E-44B3-91D9-A5B12AD3C373}" srcId="{2DBA8B4A-C67F-4DA4-9425-C9C87214C187}" destId="{47E2D447-CC14-422B-B442-CDCFA0EBDD7C}" srcOrd="1" destOrd="0" parTransId="{6D4EEFF8-41A9-48EE-96A4-5D5379EEDDBE}" sibTransId="{A7873D03-C3A0-4DFB-8F0A-3906CAB3DD9B}"/>
    <dgm:cxn modelId="{328D0234-CCC6-4997-953A-47E7E11BC658}" type="presOf" srcId="{631E1365-0C17-401B-A5A5-E1F108BAB09B}" destId="{4A9D5692-33A8-4499-9FE6-D6754E687AE5}" srcOrd="0" destOrd="1" presId="urn:microsoft.com/office/officeart/2005/8/layout/list1"/>
    <dgm:cxn modelId="{49AE93E0-BDEF-43F0-A460-8593351514EE}" type="presOf" srcId="{213EA949-3241-4C24-A3DD-808DE9432AB4}" destId="{4A9D5692-33A8-4499-9FE6-D6754E687AE5}" srcOrd="0" destOrd="2" presId="urn:microsoft.com/office/officeart/2005/8/layout/list1"/>
    <dgm:cxn modelId="{7AA4D761-0490-458B-A1FB-F123DE288CC4}" type="presOf" srcId="{05E4F3BF-572E-40B4-B5F9-2EFC55590631}" destId="{56A253E0-5D91-42A8-A44D-B2FA27B90749}" srcOrd="0" destOrd="0" presId="urn:microsoft.com/office/officeart/2005/8/layout/list1"/>
    <dgm:cxn modelId="{6215C1A0-AE4C-478D-AE1D-7E2DD705055A}" srcId="{05E4F3BF-572E-40B4-B5F9-2EFC55590631}" destId="{E027FEC9-683F-4BAB-949F-3E341E709743}" srcOrd="0" destOrd="0" parTransId="{F06CDE91-5DFE-4415-A2CC-4BA11777B8F0}" sibTransId="{1C425A27-FF13-4DA1-AC7C-875D1E78EFEF}"/>
    <dgm:cxn modelId="{6C5272C1-D3E7-4D8A-B610-3080D3726FBC}" srcId="{2DBA8B4A-C67F-4DA4-9425-C9C87214C187}" destId="{05E4F3BF-572E-40B4-B5F9-2EFC55590631}" srcOrd="0" destOrd="0" parTransId="{2FDD0707-4847-42E8-AE44-860C256EB00F}" sibTransId="{A7565F4D-A355-49E7-B705-14855F5D75D7}"/>
    <dgm:cxn modelId="{EF3C8EC7-BB12-41F6-851D-9409B8CB8D90}" type="presParOf" srcId="{67892E7B-1ABD-4595-8314-78AFEBD9EB1E}" destId="{9302C187-3AEF-4F89-B043-155D7240310A}" srcOrd="0" destOrd="0" presId="urn:microsoft.com/office/officeart/2005/8/layout/list1"/>
    <dgm:cxn modelId="{55FCB01B-B798-44AF-9841-E7514629142B}" type="presParOf" srcId="{9302C187-3AEF-4F89-B043-155D7240310A}" destId="{56A253E0-5D91-42A8-A44D-B2FA27B90749}" srcOrd="0" destOrd="0" presId="urn:microsoft.com/office/officeart/2005/8/layout/list1"/>
    <dgm:cxn modelId="{69DAA816-4665-4252-95F7-4B4AABCBA043}" type="presParOf" srcId="{9302C187-3AEF-4F89-B043-155D7240310A}" destId="{3980D564-D9DB-4A78-BEA0-3D7D34090AF0}" srcOrd="1" destOrd="0" presId="urn:microsoft.com/office/officeart/2005/8/layout/list1"/>
    <dgm:cxn modelId="{358B691C-586B-4E45-9F75-AF3D2CEDBF97}" type="presParOf" srcId="{67892E7B-1ABD-4595-8314-78AFEBD9EB1E}" destId="{0C86EE1B-32DA-4DE4-9950-6A1FCA6B7886}" srcOrd="1" destOrd="0" presId="urn:microsoft.com/office/officeart/2005/8/layout/list1"/>
    <dgm:cxn modelId="{B392365F-DD73-4E7F-A8AA-07B46BC67EAE}" type="presParOf" srcId="{67892E7B-1ABD-4595-8314-78AFEBD9EB1E}" destId="{4A9D5692-33A8-4499-9FE6-D6754E687AE5}" srcOrd="2" destOrd="0" presId="urn:microsoft.com/office/officeart/2005/8/layout/list1"/>
    <dgm:cxn modelId="{5C88DA99-0874-425C-B2FC-5080CC94EF0C}" type="presParOf" srcId="{67892E7B-1ABD-4595-8314-78AFEBD9EB1E}" destId="{A23660EA-6F62-4222-ACC5-0EFAD21EDF6D}" srcOrd="3" destOrd="0" presId="urn:microsoft.com/office/officeart/2005/8/layout/list1"/>
    <dgm:cxn modelId="{424FD04A-8D51-494C-9958-4D5F71D89F33}" type="presParOf" srcId="{67892E7B-1ABD-4595-8314-78AFEBD9EB1E}" destId="{E08C1BBC-D186-4313-A5B8-A9A01F683847}" srcOrd="4" destOrd="0" presId="urn:microsoft.com/office/officeart/2005/8/layout/list1"/>
    <dgm:cxn modelId="{A6A01AF7-9E4B-4E95-B26D-AD737E18721C}" type="presParOf" srcId="{E08C1BBC-D186-4313-A5B8-A9A01F683847}" destId="{2E709F46-4CBB-4258-A860-53DC19F617B3}" srcOrd="0" destOrd="0" presId="urn:microsoft.com/office/officeart/2005/8/layout/list1"/>
    <dgm:cxn modelId="{1D49D362-3939-450A-B78B-F848D2D63AB9}" type="presParOf" srcId="{E08C1BBC-D186-4313-A5B8-A9A01F683847}" destId="{E8F975B7-A91B-4465-A4F9-DE2CBFFB7D1C}" srcOrd="1" destOrd="0" presId="urn:microsoft.com/office/officeart/2005/8/layout/list1"/>
    <dgm:cxn modelId="{285B3080-D256-4C9D-A15D-09522DAAF9BD}" type="presParOf" srcId="{67892E7B-1ABD-4595-8314-78AFEBD9EB1E}" destId="{D1D5A988-48D2-434B-B2FE-9CF259615ACF}" srcOrd="5" destOrd="0" presId="urn:microsoft.com/office/officeart/2005/8/layout/list1"/>
    <dgm:cxn modelId="{A2DA9702-0547-475F-882D-2157D2FC2DB5}" type="presParOf" srcId="{67892E7B-1ABD-4595-8314-78AFEBD9EB1E}" destId="{1FA740B1-5D03-4BE7-B6C5-7C0F6E4565D7}"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13374F-8566-41C6-9320-9B45451407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2FBB0E26-37B3-4F36-9ADB-4FDC9BCF3BF6}">
      <dgm:prSet/>
      <dgm:spPr>
        <a:solidFill>
          <a:srgbClr val="006699"/>
        </a:solidFill>
      </dgm:spPr>
      <dgm:t>
        <a:bodyPr/>
        <a:lstStyle/>
        <a:p>
          <a:pPr rtl="0"/>
          <a:r>
            <a:rPr lang="es-ES" dirty="0" smtClean="0"/>
            <a:t>Desarrollada en la etapa de post-construcción</a:t>
          </a:r>
          <a:endParaRPr lang="es-CR" dirty="0"/>
        </a:p>
      </dgm:t>
    </dgm:pt>
    <dgm:pt modelId="{8566029C-3DBE-4B23-A463-77DE3530247E}" type="parTrans" cxnId="{A1AFFDEA-207C-4CEA-AE90-AA4FECC5C53D}">
      <dgm:prSet/>
      <dgm:spPr/>
      <dgm:t>
        <a:bodyPr/>
        <a:lstStyle/>
        <a:p>
          <a:endParaRPr lang="es-CR"/>
        </a:p>
      </dgm:t>
    </dgm:pt>
    <dgm:pt modelId="{8F8348E6-EA57-463A-844A-0667652273DE}" type="sibTrans" cxnId="{A1AFFDEA-207C-4CEA-AE90-AA4FECC5C53D}">
      <dgm:prSet/>
      <dgm:spPr/>
      <dgm:t>
        <a:bodyPr/>
        <a:lstStyle/>
        <a:p>
          <a:endParaRPr lang="es-CR"/>
        </a:p>
      </dgm:t>
    </dgm:pt>
    <dgm:pt modelId="{F01D9266-2B86-4251-BA11-82EF3AA81EBF}">
      <dgm:prSet/>
      <dgm:spPr>
        <a:solidFill>
          <a:srgbClr val="006699"/>
        </a:solidFill>
      </dgm:spPr>
      <dgm:t>
        <a:bodyPr/>
        <a:lstStyle/>
        <a:p>
          <a:pPr rtl="0"/>
          <a:r>
            <a:rPr lang="es-ES" dirty="0" smtClean="0"/>
            <a:t>Principales objetivos: </a:t>
          </a:r>
          <a:endParaRPr lang="es-CR" dirty="0"/>
        </a:p>
      </dgm:t>
    </dgm:pt>
    <dgm:pt modelId="{C90E793D-F27F-499F-BB81-5A4273FDD31B}" type="parTrans" cxnId="{B0DA15B2-7754-4ED2-8E39-A7975A5E8A6B}">
      <dgm:prSet/>
      <dgm:spPr/>
      <dgm:t>
        <a:bodyPr/>
        <a:lstStyle/>
        <a:p>
          <a:endParaRPr lang="es-CR"/>
        </a:p>
      </dgm:t>
    </dgm:pt>
    <dgm:pt modelId="{2EBCC2FC-8BC1-4E31-83F7-7ECBE0821B0A}" type="sibTrans" cxnId="{B0DA15B2-7754-4ED2-8E39-A7975A5E8A6B}">
      <dgm:prSet/>
      <dgm:spPr/>
      <dgm:t>
        <a:bodyPr/>
        <a:lstStyle/>
        <a:p>
          <a:endParaRPr lang="es-CR"/>
        </a:p>
      </dgm:t>
    </dgm:pt>
    <dgm:pt modelId="{DA8555A1-B237-42AA-ACA2-E0E0DF1A3741}">
      <dgm:prSet/>
      <dgm:spPr>
        <a:ln>
          <a:solidFill>
            <a:srgbClr val="7030A0"/>
          </a:solidFill>
        </a:ln>
      </dgm:spPr>
      <dgm:t>
        <a:bodyPr/>
        <a:lstStyle/>
        <a:p>
          <a:pPr rtl="0"/>
          <a:r>
            <a:rPr lang="es-ES" dirty="0" smtClean="0"/>
            <a:t>Identificar puntos negros en la carretera.</a:t>
          </a:r>
          <a:endParaRPr lang="es-CR" dirty="0"/>
        </a:p>
      </dgm:t>
    </dgm:pt>
    <dgm:pt modelId="{C853C545-900A-4DED-A678-253AF4063218}" type="parTrans" cxnId="{80EB1368-5AC3-4C14-A9BB-05BD42CA865C}">
      <dgm:prSet/>
      <dgm:spPr/>
      <dgm:t>
        <a:bodyPr/>
        <a:lstStyle/>
        <a:p>
          <a:endParaRPr lang="es-CR"/>
        </a:p>
      </dgm:t>
    </dgm:pt>
    <dgm:pt modelId="{1B64F0B0-1A85-4491-BD8E-523B747B5A91}" type="sibTrans" cxnId="{80EB1368-5AC3-4C14-A9BB-05BD42CA865C}">
      <dgm:prSet/>
      <dgm:spPr/>
      <dgm:t>
        <a:bodyPr/>
        <a:lstStyle/>
        <a:p>
          <a:endParaRPr lang="es-CR"/>
        </a:p>
      </dgm:t>
    </dgm:pt>
    <dgm:pt modelId="{C07B8E33-C19A-4658-8390-E8054C3160DC}">
      <dgm:prSet/>
      <dgm:spPr>
        <a:ln>
          <a:solidFill>
            <a:srgbClr val="7030A0"/>
          </a:solidFill>
        </a:ln>
      </dgm:spPr>
      <dgm:t>
        <a:bodyPr/>
        <a:lstStyle/>
        <a:p>
          <a:pPr rtl="0"/>
          <a:r>
            <a:rPr lang="es-ES" dirty="0" smtClean="0"/>
            <a:t>Analizar bases de datos de accidentes.</a:t>
          </a:r>
          <a:endParaRPr lang="es-CR" dirty="0"/>
        </a:p>
      </dgm:t>
    </dgm:pt>
    <dgm:pt modelId="{816B2C62-33E7-45FC-8177-79A442C742E5}" type="parTrans" cxnId="{E100D109-AB95-465F-92CC-1200227CB94B}">
      <dgm:prSet/>
      <dgm:spPr/>
      <dgm:t>
        <a:bodyPr/>
        <a:lstStyle/>
        <a:p>
          <a:endParaRPr lang="es-CR"/>
        </a:p>
      </dgm:t>
    </dgm:pt>
    <dgm:pt modelId="{325C9990-D05C-430F-AFBE-3B23D9D4E9D9}" type="sibTrans" cxnId="{E100D109-AB95-465F-92CC-1200227CB94B}">
      <dgm:prSet/>
      <dgm:spPr/>
      <dgm:t>
        <a:bodyPr/>
        <a:lstStyle/>
        <a:p>
          <a:endParaRPr lang="es-CR"/>
        </a:p>
      </dgm:t>
    </dgm:pt>
    <dgm:pt modelId="{35655251-A58E-4116-A309-15D5B818A8D5}">
      <dgm:prSet/>
      <dgm:spPr>
        <a:solidFill>
          <a:srgbClr val="006699"/>
        </a:solidFill>
      </dgm:spPr>
      <dgm:t>
        <a:bodyPr/>
        <a:lstStyle/>
        <a:p>
          <a:pPr rtl="0"/>
          <a:r>
            <a:rPr lang="es-ES" dirty="0" smtClean="0"/>
            <a:t>Realizada por un grupo de profesionales </a:t>
          </a:r>
          <a:r>
            <a:rPr lang="es-ES" dirty="0" smtClean="0"/>
            <a:t>especializados</a:t>
          </a:r>
          <a:endParaRPr lang="es-CR" dirty="0"/>
        </a:p>
      </dgm:t>
    </dgm:pt>
    <dgm:pt modelId="{717E4C10-8650-46D6-812E-1F3033D4E0B2}" type="sibTrans" cxnId="{F5884C5F-BFF5-44C8-8B30-83DCA429D90F}">
      <dgm:prSet/>
      <dgm:spPr/>
      <dgm:t>
        <a:bodyPr/>
        <a:lstStyle/>
        <a:p>
          <a:endParaRPr lang="es-CR"/>
        </a:p>
      </dgm:t>
    </dgm:pt>
    <dgm:pt modelId="{5FE8685A-FBF6-4399-8093-D41D56D74AFC}" type="parTrans" cxnId="{F5884C5F-BFF5-44C8-8B30-83DCA429D90F}">
      <dgm:prSet/>
      <dgm:spPr/>
      <dgm:t>
        <a:bodyPr/>
        <a:lstStyle/>
        <a:p>
          <a:endParaRPr lang="es-CR"/>
        </a:p>
      </dgm:t>
    </dgm:pt>
    <dgm:pt modelId="{738A2F3D-3E55-464C-AA73-D58F3D63EFFE}">
      <dgm:prSet/>
      <dgm:spPr>
        <a:ln>
          <a:solidFill>
            <a:srgbClr val="7030A0"/>
          </a:solidFill>
        </a:ln>
      </dgm:spPr>
      <dgm:t>
        <a:bodyPr/>
        <a:lstStyle/>
        <a:p>
          <a:pPr rtl="0"/>
          <a:r>
            <a:rPr lang="es-ES" dirty="0" smtClean="0"/>
            <a:t>Conocer características propias de la carretera.</a:t>
          </a:r>
          <a:endParaRPr lang="es-CR" dirty="0"/>
        </a:p>
      </dgm:t>
    </dgm:pt>
    <dgm:pt modelId="{714F4304-9925-4845-823F-B69DB0F87600}" type="parTrans" cxnId="{2AE1485E-36F7-458E-BE08-6B4DFDFCF86F}">
      <dgm:prSet/>
      <dgm:spPr/>
      <dgm:t>
        <a:bodyPr/>
        <a:lstStyle/>
        <a:p>
          <a:endParaRPr lang="es-CR"/>
        </a:p>
      </dgm:t>
    </dgm:pt>
    <dgm:pt modelId="{5F87DF62-AAED-48AA-A3C9-7CA1DF1AFC9D}" type="sibTrans" cxnId="{2AE1485E-36F7-458E-BE08-6B4DFDFCF86F}">
      <dgm:prSet/>
      <dgm:spPr/>
      <dgm:t>
        <a:bodyPr/>
        <a:lstStyle/>
        <a:p>
          <a:endParaRPr lang="es-CR"/>
        </a:p>
      </dgm:t>
    </dgm:pt>
    <dgm:pt modelId="{9BB67255-E07B-42B5-BEF4-9545F6ED0D53}" type="pres">
      <dgm:prSet presAssocID="{CB13374F-8566-41C6-9320-9B4545140788}" presName="linear" presStyleCnt="0">
        <dgm:presLayoutVars>
          <dgm:dir/>
          <dgm:animLvl val="lvl"/>
          <dgm:resizeHandles val="exact"/>
        </dgm:presLayoutVars>
      </dgm:prSet>
      <dgm:spPr/>
      <dgm:t>
        <a:bodyPr/>
        <a:lstStyle/>
        <a:p>
          <a:endParaRPr lang="es-ES"/>
        </a:p>
      </dgm:t>
    </dgm:pt>
    <dgm:pt modelId="{11EC9233-0E9D-43FF-87BC-06F2ED982A33}" type="pres">
      <dgm:prSet presAssocID="{2FBB0E26-37B3-4F36-9ADB-4FDC9BCF3BF6}" presName="parentLin" presStyleCnt="0"/>
      <dgm:spPr/>
    </dgm:pt>
    <dgm:pt modelId="{2307B22E-CBF3-40EC-908B-EEFE1FF3CC35}" type="pres">
      <dgm:prSet presAssocID="{2FBB0E26-37B3-4F36-9ADB-4FDC9BCF3BF6}" presName="parentLeftMargin" presStyleLbl="node1" presStyleIdx="0" presStyleCnt="3"/>
      <dgm:spPr/>
      <dgm:t>
        <a:bodyPr/>
        <a:lstStyle/>
        <a:p>
          <a:endParaRPr lang="es-ES"/>
        </a:p>
      </dgm:t>
    </dgm:pt>
    <dgm:pt modelId="{7D681A3D-2513-447B-98C9-D19AC6DB6E38}" type="pres">
      <dgm:prSet presAssocID="{2FBB0E26-37B3-4F36-9ADB-4FDC9BCF3BF6}" presName="parentText" presStyleLbl="node1" presStyleIdx="0" presStyleCnt="3">
        <dgm:presLayoutVars>
          <dgm:chMax val="0"/>
          <dgm:bulletEnabled val="1"/>
        </dgm:presLayoutVars>
      </dgm:prSet>
      <dgm:spPr/>
      <dgm:t>
        <a:bodyPr/>
        <a:lstStyle/>
        <a:p>
          <a:endParaRPr lang="es-CR"/>
        </a:p>
      </dgm:t>
    </dgm:pt>
    <dgm:pt modelId="{4CD5B961-3B46-44F7-BBEB-2D1B1578057D}" type="pres">
      <dgm:prSet presAssocID="{2FBB0E26-37B3-4F36-9ADB-4FDC9BCF3BF6}" presName="negativeSpace" presStyleCnt="0"/>
      <dgm:spPr/>
    </dgm:pt>
    <dgm:pt modelId="{20A1289C-F80E-4E3E-91F2-4ED77B6E0947}" type="pres">
      <dgm:prSet presAssocID="{2FBB0E26-37B3-4F36-9ADB-4FDC9BCF3BF6}" presName="childText" presStyleLbl="conFgAcc1" presStyleIdx="0" presStyleCnt="3">
        <dgm:presLayoutVars>
          <dgm:bulletEnabled val="1"/>
        </dgm:presLayoutVars>
      </dgm:prSet>
      <dgm:spPr>
        <a:ln>
          <a:solidFill>
            <a:srgbClr val="7030A0"/>
          </a:solidFill>
        </a:ln>
      </dgm:spPr>
    </dgm:pt>
    <dgm:pt modelId="{FD20C042-6168-4261-B5A7-055818C80E39}" type="pres">
      <dgm:prSet presAssocID="{8F8348E6-EA57-463A-844A-0667652273DE}" presName="spaceBetweenRectangles" presStyleCnt="0"/>
      <dgm:spPr/>
    </dgm:pt>
    <dgm:pt modelId="{111B3CFE-D7CA-4398-9494-BF7E0E3C851B}" type="pres">
      <dgm:prSet presAssocID="{35655251-A58E-4116-A309-15D5B818A8D5}" presName="parentLin" presStyleCnt="0"/>
      <dgm:spPr/>
    </dgm:pt>
    <dgm:pt modelId="{AD0439E5-FB21-4F7E-88F2-4086DA2B3A2A}" type="pres">
      <dgm:prSet presAssocID="{35655251-A58E-4116-A309-15D5B818A8D5}" presName="parentLeftMargin" presStyleLbl="node1" presStyleIdx="0" presStyleCnt="3"/>
      <dgm:spPr/>
      <dgm:t>
        <a:bodyPr/>
        <a:lstStyle/>
        <a:p>
          <a:endParaRPr lang="es-ES"/>
        </a:p>
      </dgm:t>
    </dgm:pt>
    <dgm:pt modelId="{5F854F3E-9976-44ED-A3EA-EB5E89DC6AB6}" type="pres">
      <dgm:prSet presAssocID="{35655251-A58E-4116-A309-15D5B818A8D5}" presName="parentText" presStyleLbl="node1" presStyleIdx="1" presStyleCnt="3">
        <dgm:presLayoutVars>
          <dgm:chMax val="0"/>
          <dgm:bulletEnabled val="1"/>
        </dgm:presLayoutVars>
      </dgm:prSet>
      <dgm:spPr/>
      <dgm:t>
        <a:bodyPr/>
        <a:lstStyle/>
        <a:p>
          <a:endParaRPr lang="es-ES"/>
        </a:p>
      </dgm:t>
    </dgm:pt>
    <dgm:pt modelId="{A8F16E84-5806-440C-8A5B-F8E048294640}" type="pres">
      <dgm:prSet presAssocID="{35655251-A58E-4116-A309-15D5B818A8D5}" presName="negativeSpace" presStyleCnt="0"/>
      <dgm:spPr/>
    </dgm:pt>
    <dgm:pt modelId="{85142E19-E978-4D13-9A1E-39F69E7E3D1E}" type="pres">
      <dgm:prSet presAssocID="{35655251-A58E-4116-A309-15D5B818A8D5}" presName="childText" presStyleLbl="conFgAcc1" presStyleIdx="1" presStyleCnt="3">
        <dgm:presLayoutVars>
          <dgm:bulletEnabled val="1"/>
        </dgm:presLayoutVars>
      </dgm:prSet>
      <dgm:spPr>
        <a:ln>
          <a:solidFill>
            <a:srgbClr val="7030A0"/>
          </a:solidFill>
        </a:ln>
      </dgm:spPr>
    </dgm:pt>
    <dgm:pt modelId="{7176B3F6-531B-4C12-8445-C5A16490EE35}" type="pres">
      <dgm:prSet presAssocID="{717E4C10-8650-46D6-812E-1F3033D4E0B2}" presName="spaceBetweenRectangles" presStyleCnt="0"/>
      <dgm:spPr/>
    </dgm:pt>
    <dgm:pt modelId="{28D0DAF8-58AF-4F43-8026-7E9ADCD30224}" type="pres">
      <dgm:prSet presAssocID="{F01D9266-2B86-4251-BA11-82EF3AA81EBF}" presName="parentLin" presStyleCnt="0"/>
      <dgm:spPr/>
    </dgm:pt>
    <dgm:pt modelId="{8B194AE4-0ACD-43D6-AC89-495F2DA06EA8}" type="pres">
      <dgm:prSet presAssocID="{F01D9266-2B86-4251-BA11-82EF3AA81EBF}" presName="parentLeftMargin" presStyleLbl="node1" presStyleIdx="1" presStyleCnt="3"/>
      <dgm:spPr/>
      <dgm:t>
        <a:bodyPr/>
        <a:lstStyle/>
        <a:p>
          <a:endParaRPr lang="es-ES"/>
        </a:p>
      </dgm:t>
    </dgm:pt>
    <dgm:pt modelId="{CAC8B9EF-EF87-4485-8448-51F15C85B75A}" type="pres">
      <dgm:prSet presAssocID="{F01D9266-2B86-4251-BA11-82EF3AA81EBF}" presName="parentText" presStyleLbl="node1" presStyleIdx="2" presStyleCnt="3">
        <dgm:presLayoutVars>
          <dgm:chMax val="0"/>
          <dgm:bulletEnabled val="1"/>
        </dgm:presLayoutVars>
      </dgm:prSet>
      <dgm:spPr/>
      <dgm:t>
        <a:bodyPr/>
        <a:lstStyle/>
        <a:p>
          <a:endParaRPr lang="es-ES"/>
        </a:p>
      </dgm:t>
    </dgm:pt>
    <dgm:pt modelId="{A5537A8F-0DB4-4084-966C-58CA5A3D81E2}" type="pres">
      <dgm:prSet presAssocID="{F01D9266-2B86-4251-BA11-82EF3AA81EBF}" presName="negativeSpace" presStyleCnt="0"/>
      <dgm:spPr/>
    </dgm:pt>
    <dgm:pt modelId="{3C9A420F-3ECC-4037-9300-C578FA142BA5}" type="pres">
      <dgm:prSet presAssocID="{F01D9266-2B86-4251-BA11-82EF3AA81EBF}" presName="childText" presStyleLbl="conFgAcc1" presStyleIdx="2" presStyleCnt="3">
        <dgm:presLayoutVars>
          <dgm:bulletEnabled val="1"/>
        </dgm:presLayoutVars>
      </dgm:prSet>
      <dgm:spPr/>
      <dgm:t>
        <a:bodyPr/>
        <a:lstStyle/>
        <a:p>
          <a:endParaRPr lang="es-CR"/>
        </a:p>
      </dgm:t>
    </dgm:pt>
  </dgm:ptLst>
  <dgm:cxnLst>
    <dgm:cxn modelId="{E100D109-AB95-465F-92CC-1200227CB94B}" srcId="{F01D9266-2B86-4251-BA11-82EF3AA81EBF}" destId="{C07B8E33-C19A-4658-8390-E8054C3160DC}" srcOrd="1" destOrd="0" parTransId="{816B2C62-33E7-45FC-8177-79A442C742E5}" sibTransId="{325C9990-D05C-430F-AFBE-3B23D9D4E9D9}"/>
    <dgm:cxn modelId="{2AE1485E-36F7-458E-BE08-6B4DFDFCF86F}" srcId="{F01D9266-2B86-4251-BA11-82EF3AA81EBF}" destId="{738A2F3D-3E55-464C-AA73-D58F3D63EFFE}" srcOrd="2" destOrd="0" parTransId="{714F4304-9925-4845-823F-B69DB0F87600}" sibTransId="{5F87DF62-AAED-48AA-A3C9-7CA1DF1AFC9D}"/>
    <dgm:cxn modelId="{A1AFFDEA-207C-4CEA-AE90-AA4FECC5C53D}" srcId="{CB13374F-8566-41C6-9320-9B4545140788}" destId="{2FBB0E26-37B3-4F36-9ADB-4FDC9BCF3BF6}" srcOrd="0" destOrd="0" parTransId="{8566029C-3DBE-4B23-A463-77DE3530247E}" sibTransId="{8F8348E6-EA57-463A-844A-0667652273DE}"/>
    <dgm:cxn modelId="{DB0AD3C5-397D-428D-B592-A17390EC949F}" type="presOf" srcId="{35655251-A58E-4116-A309-15D5B818A8D5}" destId="{AD0439E5-FB21-4F7E-88F2-4086DA2B3A2A}" srcOrd="0" destOrd="0" presId="urn:microsoft.com/office/officeart/2005/8/layout/list1"/>
    <dgm:cxn modelId="{F5884C5F-BFF5-44C8-8B30-83DCA429D90F}" srcId="{CB13374F-8566-41C6-9320-9B4545140788}" destId="{35655251-A58E-4116-A309-15D5B818A8D5}" srcOrd="1" destOrd="0" parTransId="{5FE8685A-FBF6-4399-8093-D41D56D74AFC}" sibTransId="{717E4C10-8650-46D6-812E-1F3033D4E0B2}"/>
    <dgm:cxn modelId="{AB0ECC42-A60F-4BC2-94EC-BC82F617DC14}" type="presOf" srcId="{CB13374F-8566-41C6-9320-9B4545140788}" destId="{9BB67255-E07B-42B5-BEF4-9545F6ED0D53}" srcOrd="0" destOrd="0" presId="urn:microsoft.com/office/officeart/2005/8/layout/list1"/>
    <dgm:cxn modelId="{80EB1368-5AC3-4C14-A9BB-05BD42CA865C}" srcId="{F01D9266-2B86-4251-BA11-82EF3AA81EBF}" destId="{DA8555A1-B237-42AA-ACA2-E0E0DF1A3741}" srcOrd="0" destOrd="0" parTransId="{C853C545-900A-4DED-A678-253AF4063218}" sibTransId="{1B64F0B0-1A85-4491-BD8E-523B747B5A91}"/>
    <dgm:cxn modelId="{32DAB4D8-F8B9-46DA-9FB7-C5F66C2237E8}" type="presOf" srcId="{F01D9266-2B86-4251-BA11-82EF3AA81EBF}" destId="{CAC8B9EF-EF87-4485-8448-51F15C85B75A}" srcOrd="1" destOrd="0" presId="urn:microsoft.com/office/officeart/2005/8/layout/list1"/>
    <dgm:cxn modelId="{18F4E9D2-D027-496F-856A-4DD8B2708AE5}" type="presOf" srcId="{2FBB0E26-37B3-4F36-9ADB-4FDC9BCF3BF6}" destId="{7D681A3D-2513-447B-98C9-D19AC6DB6E38}" srcOrd="1" destOrd="0" presId="urn:microsoft.com/office/officeart/2005/8/layout/list1"/>
    <dgm:cxn modelId="{6FB5524D-E4D6-4DC3-B0FA-0107502E01C5}" type="presOf" srcId="{F01D9266-2B86-4251-BA11-82EF3AA81EBF}" destId="{8B194AE4-0ACD-43D6-AC89-495F2DA06EA8}" srcOrd="0" destOrd="0" presId="urn:microsoft.com/office/officeart/2005/8/layout/list1"/>
    <dgm:cxn modelId="{0F22E4B4-F343-4B3C-A0DD-56A079E5AAE3}" type="presOf" srcId="{35655251-A58E-4116-A309-15D5B818A8D5}" destId="{5F854F3E-9976-44ED-A3EA-EB5E89DC6AB6}" srcOrd="1" destOrd="0" presId="urn:microsoft.com/office/officeart/2005/8/layout/list1"/>
    <dgm:cxn modelId="{2BAEA2D3-BB9B-4535-9B14-BB39DE077D0F}" type="presOf" srcId="{2FBB0E26-37B3-4F36-9ADB-4FDC9BCF3BF6}" destId="{2307B22E-CBF3-40EC-908B-EEFE1FF3CC35}" srcOrd="0" destOrd="0" presId="urn:microsoft.com/office/officeart/2005/8/layout/list1"/>
    <dgm:cxn modelId="{B0DA15B2-7754-4ED2-8E39-A7975A5E8A6B}" srcId="{CB13374F-8566-41C6-9320-9B4545140788}" destId="{F01D9266-2B86-4251-BA11-82EF3AA81EBF}" srcOrd="2" destOrd="0" parTransId="{C90E793D-F27F-499F-BB81-5A4273FDD31B}" sibTransId="{2EBCC2FC-8BC1-4E31-83F7-7ECBE0821B0A}"/>
    <dgm:cxn modelId="{2AE7FDB2-AB0D-471A-8598-B8C7113DF964}" type="presOf" srcId="{DA8555A1-B237-42AA-ACA2-E0E0DF1A3741}" destId="{3C9A420F-3ECC-4037-9300-C578FA142BA5}" srcOrd="0" destOrd="0" presId="urn:microsoft.com/office/officeart/2005/8/layout/list1"/>
    <dgm:cxn modelId="{B6CF539B-3D6C-47E8-BBAF-0D1C7CAEE3B3}" type="presOf" srcId="{C07B8E33-C19A-4658-8390-E8054C3160DC}" destId="{3C9A420F-3ECC-4037-9300-C578FA142BA5}" srcOrd="0" destOrd="1" presId="urn:microsoft.com/office/officeart/2005/8/layout/list1"/>
    <dgm:cxn modelId="{6623191B-8EC9-46B4-A3A3-7EDDDDDF350B}" type="presOf" srcId="{738A2F3D-3E55-464C-AA73-D58F3D63EFFE}" destId="{3C9A420F-3ECC-4037-9300-C578FA142BA5}" srcOrd="0" destOrd="2" presId="urn:microsoft.com/office/officeart/2005/8/layout/list1"/>
    <dgm:cxn modelId="{91AC0674-45E0-4DD7-9729-108DE8254F24}" type="presParOf" srcId="{9BB67255-E07B-42B5-BEF4-9545F6ED0D53}" destId="{11EC9233-0E9D-43FF-87BC-06F2ED982A33}" srcOrd="0" destOrd="0" presId="urn:microsoft.com/office/officeart/2005/8/layout/list1"/>
    <dgm:cxn modelId="{B3B52E86-E81D-4905-92EB-EF3F862F9DEC}" type="presParOf" srcId="{11EC9233-0E9D-43FF-87BC-06F2ED982A33}" destId="{2307B22E-CBF3-40EC-908B-EEFE1FF3CC35}" srcOrd="0" destOrd="0" presId="urn:microsoft.com/office/officeart/2005/8/layout/list1"/>
    <dgm:cxn modelId="{B8921D7D-3048-490B-AE3A-23D2BCBAC638}" type="presParOf" srcId="{11EC9233-0E9D-43FF-87BC-06F2ED982A33}" destId="{7D681A3D-2513-447B-98C9-D19AC6DB6E38}" srcOrd="1" destOrd="0" presId="urn:microsoft.com/office/officeart/2005/8/layout/list1"/>
    <dgm:cxn modelId="{D2D7D099-5FC1-4431-874E-ACBAE49EF518}" type="presParOf" srcId="{9BB67255-E07B-42B5-BEF4-9545F6ED0D53}" destId="{4CD5B961-3B46-44F7-BBEB-2D1B1578057D}" srcOrd="1" destOrd="0" presId="urn:microsoft.com/office/officeart/2005/8/layout/list1"/>
    <dgm:cxn modelId="{9DB73512-7A29-4F18-A0D9-5FEF1A4876A2}" type="presParOf" srcId="{9BB67255-E07B-42B5-BEF4-9545F6ED0D53}" destId="{20A1289C-F80E-4E3E-91F2-4ED77B6E0947}" srcOrd="2" destOrd="0" presId="urn:microsoft.com/office/officeart/2005/8/layout/list1"/>
    <dgm:cxn modelId="{8ED9600E-D4B8-4665-B303-8BF89874FE5C}" type="presParOf" srcId="{9BB67255-E07B-42B5-BEF4-9545F6ED0D53}" destId="{FD20C042-6168-4261-B5A7-055818C80E39}" srcOrd="3" destOrd="0" presId="urn:microsoft.com/office/officeart/2005/8/layout/list1"/>
    <dgm:cxn modelId="{2C7EE3A9-CA4F-4FE0-81CC-BF230D9ABDB6}" type="presParOf" srcId="{9BB67255-E07B-42B5-BEF4-9545F6ED0D53}" destId="{111B3CFE-D7CA-4398-9494-BF7E0E3C851B}" srcOrd="4" destOrd="0" presId="urn:microsoft.com/office/officeart/2005/8/layout/list1"/>
    <dgm:cxn modelId="{BF41EA0A-1B0A-43F9-8038-6C914C041871}" type="presParOf" srcId="{111B3CFE-D7CA-4398-9494-BF7E0E3C851B}" destId="{AD0439E5-FB21-4F7E-88F2-4086DA2B3A2A}" srcOrd="0" destOrd="0" presId="urn:microsoft.com/office/officeart/2005/8/layout/list1"/>
    <dgm:cxn modelId="{4269EB58-2AA0-4097-BD26-6FE01A1A38F3}" type="presParOf" srcId="{111B3CFE-D7CA-4398-9494-BF7E0E3C851B}" destId="{5F854F3E-9976-44ED-A3EA-EB5E89DC6AB6}" srcOrd="1" destOrd="0" presId="urn:microsoft.com/office/officeart/2005/8/layout/list1"/>
    <dgm:cxn modelId="{11CC7DC2-9031-4D36-9419-59806ACDAC99}" type="presParOf" srcId="{9BB67255-E07B-42B5-BEF4-9545F6ED0D53}" destId="{A8F16E84-5806-440C-8A5B-F8E048294640}" srcOrd="5" destOrd="0" presId="urn:microsoft.com/office/officeart/2005/8/layout/list1"/>
    <dgm:cxn modelId="{B3645F1A-3221-4742-9F58-23742810A958}" type="presParOf" srcId="{9BB67255-E07B-42B5-BEF4-9545F6ED0D53}" destId="{85142E19-E978-4D13-9A1E-39F69E7E3D1E}" srcOrd="6" destOrd="0" presId="urn:microsoft.com/office/officeart/2005/8/layout/list1"/>
    <dgm:cxn modelId="{246F27BE-03DF-48C3-9FEE-F6720FE58A55}" type="presParOf" srcId="{9BB67255-E07B-42B5-BEF4-9545F6ED0D53}" destId="{7176B3F6-531B-4C12-8445-C5A16490EE35}" srcOrd="7" destOrd="0" presId="urn:microsoft.com/office/officeart/2005/8/layout/list1"/>
    <dgm:cxn modelId="{62948026-DF60-405A-AE5C-352B818D958C}" type="presParOf" srcId="{9BB67255-E07B-42B5-BEF4-9545F6ED0D53}" destId="{28D0DAF8-58AF-4F43-8026-7E9ADCD30224}" srcOrd="8" destOrd="0" presId="urn:microsoft.com/office/officeart/2005/8/layout/list1"/>
    <dgm:cxn modelId="{687ABE53-2E8E-4C1D-A84B-601FC066F2B8}" type="presParOf" srcId="{28D0DAF8-58AF-4F43-8026-7E9ADCD30224}" destId="{8B194AE4-0ACD-43D6-AC89-495F2DA06EA8}" srcOrd="0" destOrd="0" presId="urn:microsoft.com/office/officeart/2005/8/layout/list1"/>
    <dgm:cxn modelId="{94D78EBC-1E78-4D25-805D-3A4EEB323401}" type="presParOf" srcId="{28D0DAF8-58AF-4F43-8026-7E9ADCD30224}" destId="{CAC8B9EF-EF87-4485-8448-51F15C85B75A}" srcOrd="1" destOrd="0" presId="urn:microsoft.com/office/officeart/2005/8/layout/list1"/>
    <dgm:cxn modelId="{367AD5CA-6BFA-4CC6-A149-977662B431DF}" type="presParOf" srcId="{9BB67255-E07B-42B5-BEF4-9545F6ED0D53}" destId="{A5537A8F-0DB4-4084-966C-58CA5A3D81E2}" srcOrd="9" destOrd="0" presId="urn:microsoft.com/office/officeart/2005/8/layout/list1"/>
    <dgm:cxn modelId="{4FE434DF-9883-4921-B817-F83CFCBCF2BF}" type="presParOf" srcId="{9BB67255-E07B-42B5-BEF4-9545F6ED0D53}" destId="{3C9A420F-3ECC-4037-9300-C578FA142BA5}"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DE816B-AF86-40EE-8564-92D30D31F0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E8B14E5B-D5A6-4D6B-AC22-6B964CEE4EE5}">
      <dgm:prSet custT="1"/>
      <dgm:spPr>
        <a:solidFill>
          <a:srgbClr val="006699"/>
        </a:solidFill>
      </dgm:spPr>
      <dgm:t>
        <a:bodyPr/>
        <a:lstStyle/>
        <a:p>
          <a:pPr rtl="0"/>
          <a:r>
            <a:rPr lang="es-ES" sz="1800" dirty="0" smtClean="0"/>
            <a:t>Seleccionar los accidentes que suceden con mayor frecuencia </a:t>
          </a:r>
          <a:endParaRPr lang="es-CR" sz="1800" dirty="0"/>
        </a:p>
      </dgm:t>
    </dgm:pt>
    <dgm:pt modelId="{34D83661-920A-4948-A5E5-9A755D88CBBF}" type="parTrans" cxnId="{B553BEBD-97F2-4C0C-BEFB-8267FDD077B8}">
      <dgm:prSet/>
      <dgm:spPr/>
      <dgm:t>
        <a:bodyPr/>
        <a:lstStyle/>
        <a:p>
          <a:endParaRPr lang="es-CR" sz="1800"/>
        </a:p>
      </dgm:t>
    </dgm:pt>
    <dgm:pt modelId="{41BA06DD-60C3-4E85-A4AE-B22615A813F9}" type="sibTrans" cxnId="{B553BEBD-97F2-4C0C-BEFB-8267FDD077B8}">
      <dgm:prSet/>
      <dgm:spPr/>
      <dgm:t>
        <a:bodyPr/>
        <a:lstStyle/>
        <a:p>
          <a:endParaRPr lang="es-CR" sz="1800"/>
        </a:p>
      </dgm:t>
    </dgm:pt>
    <dgm:pt modelId="{A69348D4-8191-47FC-996B-B263D95A6EA1}">
      <dgm:prSet custT="1"/>
      <dgm:spPr>
        <a:ln>
          <a:solidFill>
            <a:srgbClr val="7030A0"/>
          </a:solidFill>
        </a:ln>
      </dgm:spPr>
      <dgm:t>
        <a:bodyPr/>
        <a:lstStyle/>
        <a:p>
          <a:pPr rtl="0"/>
          <a:endParaRPr lang="es-ES" sz="1800" dirty="0"/>
        </a:p>
      </dgm:t>
    </dgm:pt>
    <dgm:pt modelId="{1F1279CC-33F7-492C-9B22-FB62F80FE7AF}" type="parTrans" cxnId="{C6CE8717-09CB-4EDD-A445-2FF866D18910}">
      <dgm:prSet/>
      <dgm:spPr/>
      <dgm:t>
        <a:bodyPr/>
        <a:lstStyle/>
        <a:p>
          <a:endParaRPr lang="es-CR" sz="1800"/>
        </a:p>
      </dgm:t>
    </dgm:pt>
    <dgm:pt modelId="{93F25087-104E-4010-875B-0BAB82CE96A9}" type="sibTrans" cxnId="{C6CE8717-09CB-4EDD-A445-2FF866D18910}">
      <dgm:prSet/>
      <dgm:spPr/>
      <dgm:t>
        <a:bodyPr/>
        <a:lstStyle/>
        <a:p>
          <a:endParaRPr lang="es-CR" sz="1800"/>
        </a:p>
      </dgm:t>
    </dgm:pt>
    <dgm:pt modelId="{1D3DCDC1-3142-4E6F-9F7E-B42BCDDE9516}">
      <dgm:prSet custT="1"/>
      <dgm:spPr>
        <a:ln>
          <a:solidFill>
            <a:srgbClr val="7030A0"/>
          </a:solidFill>
        </a:ln>
      </dgm:spPr>
      <dgm:t>
        <a:bodyPr/>
        <a:lstStyle/>
        <a:p>
          <a:pPr rtl="0"/>
          <a:r>
            <a:rPr lang="es-ES" sz="1800" dirty="0" smtClean="0"/>
            <a:t>Ordenarlos de mayor a menor ocurrencia.</a:t>
          </a:r>
          <a:endParaRPr lang="es-CR" sz="1800" dirty="0"/>
        </a:p>
      </dgm:t>
    </dgm:pt>
    <dgm:pt modelId="{390E4015-13DC-4E1D-86D4-B19563CC305F}" type="parTrans" cxnId="{C80DF2C7-B88C-4B21-8B69-73313348A735}">
      <dgm:prSet/>
      <dgm:spPr/>
      <dgm:t>
        <a:bodyPr/>
        <a:lstStyle/>
        <a:p>
          <a:endParaRPr lang="es-CR" sz="1800"/>
        </a:p>
      </dgm:t>
    </dgm:pt>
    <dgm:pt modelId="{C48AE666-F6BE-452A-A7CD-49E1FBAABD7A}" type="sibTrans" cxnId="{C80DF2C7-B88C-4B21-8B69-73313348A735}">
      <dgm:prSet/>
      <dgm:spPr/>
      <dgm:t>
        <a:bodyPr/>
        <a:lstStyle/>
        <a:p>
          <a:endParaRPr lang="es-CR" sz="1800"/>
        </a:p>
      </dgm:t>
    </dgm:pt>
    <dgm:pt modelId="{FF1BD636-0225-43F7-8411-323EBA264791}">
      <dgm:prSet custT="1"/>
      <dgm:spPr>
        <a:ln>
          <a:solidFill>
            <a:srgbClr val="7030A0"/>
          </a:solidFill>
        </a:ln>
      </dgm:spPr>
      <dgm:t>
        <a:bodyPr/>
        <a:lstStyle/>
        <a:p>
          <a:pPr rtl="0"/>
          <a:endParaRPr lang="es-CR" sz="1800" dirty="0"/>
        </a:p>
      </dgm:t>
    </dgm:pt>
    <dgm:pt modelId="{280ABA61-8FBC-4A50-9640-342E6E0ABA03}" type="parTrans" cxnId="{3BEAFC1B-1FBF-4BE2-BE30-7EEFC3A17B09}">
      <dgm:prSet/>
      <dgm:spPr/>
      <dgm:t>
        <a:bodyPr/>
        <a:lstStyle/>
        <a:p>
          <a:endParaRPr lang="es-CR"/>
        </a:p>
      </dgm:t>
    </dgm:pt>
    <dgm:pt modelId="{B5A44792-83AB-4CFB-A4BB-AF2E68772092}" type="sibTrans" cxnId="{3BEAFC1B-1FBF-4BE2-BE30-7EEFC3A17B09}">
      <dgm:prSet/>
      <dgm:spPr/>
      <dgm:t>
        <a:bodyPr/>
        <a:lstStyle/>
        <a:p>
          <a:endParaRPr lang="es-CR"/>
        </a:p>
      </dgm:t>
    </dgm:pt>
    <dgm:pt modelId="{3848AF96-4A19-4C48-B123-D767DB4B0C82}" type="pres">
      <dgm:prSet presAssocID="{59DE816B-AF86-40EE-8564-92D30D31F04C}" presName="linear" presStyleCnt="0">
        <dgm:presLayoutVars>
          <dgm:dir/>
          <dgm:animLvl val="lvl"/>
          <dgm:resizeHandles val="exact"/>
        </dgm:presLayoutVars>
      </dgm:prSet>
      <dgm:spPr/>
      <dgm:t>
        <a:bodyPr/>
        <a:lstStyle/>
        <a:p>
          <a:endParaRPr lang="es-ES"/>
        </a:p>
      </dgm:t>
    </dgm:pt>
    <dgm:pt modelId="{CC40EAF4-25D0-44D5-B017-81C39AD13C13}" type="pres">
      <dgm:prSet presAssocID="{E8B14E5B-D5A6-4D6B-AC22-6B964CEE4EE5}" presName="parentLin" presStyleCnt="0"/>
      <dgm:spPr/>
    </dgm:pt>
    <dgm:pt modelId="{F15C1EF0-60A8-4644-94A3-A73C2E6887D8}" type="pres">
      <dgm:prSet presAssocID="{E8B14E5B-D5A6-4D6B-AC22-6B964CEE4EE5}" presName="parentLeftMargin" presStyleLbl="node1" presStyleIdx="0" presStyleCnt="1"/>
      <dgm:spPr/>
      <dgm:t>
        <a:bodyPr/>
        <a:lstStyle/>
        <a:p>
          <a:endParaRPr lang="es-ES"/>
        </a:p>
      </dgm:t>
    </dgm:pt>
    <dgm:pt modelId="{B9DACDEA-AAE6-408B-B2F7-2AE7C0BCB6EC}" type="pres">
      <dgm:prSet presAssocID="{E8B14E5B-D5A6-4D6B-AC22-6B964CEE4EE5}" presName="parentText" presStyleLbl="node1" presStyleIdx="0" presStyleCnt="1" custScaleX="92020" custScaleY="44467" custLinFactNeighborX="-44521" custLinFactNeighborY="-22835">
        <dgm:presLayoutVars>
          <dgm:chMax val="0"/>
          <dgm:bulletEnabled val="1"/>
        </dgm:presLayoutVars>
      </dgm:prSet>
      <dgm:spPr/>
      <dgm:t>
        <a:bodyPr/>
        <a:lstStyle/>
        <a:p>
          <a:endParaRPr lang="es-CR"/>
        </a:p>
      </dgm:t>
    </dgm:pt>
    <dgm:pt modelId="{4124C214-2529-4F4D-92B4-907BD36CBF11}" type="pres">
      <dgm:prSet presAssocID="{E8B14E5B-D5A6-4D6B-AC22-6B964CEE4EE5}" presName="negativeSpace" presStyleCnt="0"/>
      <dgm:spPr/>
    </dgm:pt>
    <dgm:pt modelId="{7C27E784-8B5B-45D4-A2C5-ED63619D03D9}" type="pres">
      <dgm:prSet presAssocID="{E8B14E5B-D5A6-4D6B-AC22-6B964CEE4EE5}" presName="childText" presStyleLbl="conFgAcc1" presStyleIdx="0" presStyleCnt="1" custScaleY="65289" custLinFactNeighborX="-1640" custLinFactNeighborY="6050">
        <dgm:presLayoutVars>
          <dgm:bulletEnabled val="1"/>
        </dgm:presLayoutVars>
      </dgm:prSet>
      <dgm:spPr/>
      <dgm:t>
        <a:bodyPr/>
        <a:lstStyle/>
        <a:p>
          <a:endParaRPr lang="es-CR"/>
        </a:p>
      </dgm:t>
    </dgm:pt>
  </dgm:ptLst>
  <dgm:cxnLst>
    <dgm:cxn modelId="{2405C1DD-C531-4912-A221-D03344082846}" type="presOf" srcId="{E8B14E5B-D5A6-4D6B-AC22-6B964CEE4EE5}" destId="{F15C1EF0-60A8-4644-94A3-A73C2E6887D8}" srcOrd="0" destOrd="0" presId="urn:microsoft.com/office/officeart/2005/8/layout/list1"/>
    <dgm:cxn modelId="{C80DF2C7-B88C-4B21-8B69-73313348A735}" srcId="{E8B14E5B-D5A6-4D6B-AC22-6B964CEE4EE5}" destId="{1D3DCDC1-3142-4E6F-9F7E-B42BCDDE9516}" srcOrd="1" destOrd="0" parTransId="{390E4015-13DC-4E1D-86D4-B19563CC305F}" sibTransId="{C48AE666-F6BE-452A-A7CD-49E1FBAABD7A}"/>
    <dgm:cxn modelId="{E0B3769C-EE06-48BD-BD5E-02F2D013BA9D}" type="presOf" srcId="{FF1BD636-0225-43F7-8411-323EBA264791}" destId="{7C27E784-8B5B-45D4-A2C5-ED63619D03D9}" srcOrd="0" destOrd="2" presId="urn:microsoft.com/office/officeart/2005/8/layout/list1"/>
    <dgm:cxn modelId="{881F3F8F-6B46-4772-910C-B579CE97504B}" type="presOf" srcId="{E8B14E5B-D5A6-4D6B-AC22-6B964CEE4EE5}" destId="{B9DACDEA-AAE6-408B-B2F7-2AE7C0BCB6EC}" srcOrd="1" destOrd="0" presId="urn:microsoft.com/office/officeart/2005/8/layout/list1"/>
    <dgm:cxn modelId="{888778D4-E81E-4DFC-BE7A-5FF47CDFF747}" type="presOf" srcId="{1D3DCDC1-3142-4E6F-9F7E-B42BCDDE9516}" destId="{7C27E784-8B5B-45D4-A2C5-ED63619D03D9}" srcOrd="0" destOrd="1" presId="urn:microsoft.com/office/officeart/2005/8/layout/list1"/>
    <dgm:cxn modelId="{C6CE8717-09CB-4EDD-A445-2FF866D18910}" srcId="{E8B14E5B-D5A6-4D6B-AC22-6B964CEE4EE5}" destId="{A69348D4-8191-47FC-996B-B263D95A6EA1}" srcOrd="0" destOrd="0" parTransId="{1F1279CC-33F7-492C-9B22-FB62F80FE7AF}" sibTransId="{93F25087-104E-4010-875B-0BAB82CE96A9}"/>
    <dgm:cxn modelId="{8B6D3FB3-EC99-4782-86F7-F39035636FF6}" type="presOf" srcId="{59DE816B-AF86-40EE-8564-92D30D31F04C}" destId="{3848AF96-4A19-4C48-B123-D767DB4B0C82}" srcOrd="0" destOrd="0" presId="urn:microsoft.com/office/officeart/2005/8/layout/list1"/>
    <dgm:cxn modelId="{3BEAFC1B-1FBF-4BE2-BE30-7EEFC3A17B09}" srcId="{E8B14E5B-D5A6-4D6B-AC22-6B964CEE4EE5}" destId="{FF1BD636-0225-43F7-8411-323EBA264791}" srcOrd="2" destOrd="0" parTransId="{280ABA61-8FBC-4A50-9640-342E6E0ABA03}" sibTransId="{B5A44792-83AB-4CFB-A4BB-AF2E68772092}"/>
    <dgm:cxn modelId="{709E515D-BC10-4EE0-A086-B2C2A339EED6}" type="presOf" srcId="{A69348D4-8191-47FC-996B-B263D95A6EA1}" destId="{7C27E784-8B5B-45D4-A2C5-ED63619D03D9}" srcOrd="0" destOrd="0" presId="urn:microsoft.com/office/officeart/2005/8/layout/list1"/>
    <dgm:cxn modelId="{B553BEBD-97F2-4C0C-BEFB-8267FDD077B8}" srcId="{59DE816B-AF86-40EE-8564-92D30D31F04C}" destId="{E8B14E5B-D5A6-4D6B-AC22-6B964CEE4EE5}" srcOrd="0" destOrd="0" parTransId="{34D83661-920A-4948-A5E5-9A755D88CBBF}" sibTransId="{41BA06DD-60C3-4E85-A4AE-B22615A813F9}"/>
    <dgm:cxn modelId="{D6D4DB04-99C8-4424-BD59-420594A783AF}" type="presParOf" srcId="{3848AF96-4A19-4C48-B123-D767DB4B0C82}" destId="{CC40EAF4-25D0-44D5-B017-81C39AD13C13}" srcOrd="0" destOrd="0" presId="urn:microsoft.com/office/officeart/2005/8/layout/list1"/>
    <dgm:cxn modelId="{C67069CE-17A2-484B-A200-3D345ED0CB79}" type="presParOf" srcId="{CC40EAF4-25D0-44D5-B017-81C39AD13C13}" destId="{F15C1EF0-60A8-4644-94A3-A73C2E6887D8}" srcOrd="0" destOrd="0" presId="urn:microsoft.com/office/officeart/2005/8/layout/list1"/>
    <dgm:cxn modelId="{1F746B93-8722-488D-AE50-37A9DEA3E54C}" type="presParOf" srcId="{CC40EAF4-25D0-44D5-B017-81C39AD13C13}" destId="{B9DACDEA-AAE6-408B-B2F7-2AE7C0BCB6EC}" srcOrd="1" destOrd="0" presId="urn:microsoft.com/office/officeart/2005/8/layout/list1"/>
    <dgm:cxn modelId="{372BCFE3-6866-48A5-BC86-905709EF538C}" type="presParOf" srcId="{3848AF96-4A19-4C48-B123-D767DB4B0C82}" destId="{4124C214-2529-4F4D-92B4-907BD36CBF11}" srcOrd="1" destOrd="0" presId="urn:microsoft.com/office/officeart/2005/8/layout/list1"/>
    <dgm:cxn modelId="{9CA2C3F8-BDBB-4242-9207-7069D2EC29F9}" type="presParOf" srcId="{3848AF96-4A19-4C48-B123-D767DB4B0C82}" destId="{7C27E784-8B5B-45D4-A2C5-ED63619D03D9}"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2954E7-E0BA-4C85-ACDD-5289662ADFB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74015755-8C84-483F-A7B5-FE5DEA920729}">
      <dgm:prSet/>
      <dgm:spPr>
        <a:solidFill>
          <a:srgbClr val="006699"/>
        </a:solidFill>
      </dgm:spPr>
      <dgm:t>
        <a:bodyPr/>
        <a:lstStyle/>
        <a:p>
          <a:pPr rtl="0"/>
          <a:r>
            <a:rPr lang="es-ES" dirty="0" smtClean="0"/>
            <a:t>Proponer mínimo tres escenarios de medidas de seguridad vial</a:t>
          </a:r>
          <a:endParaRPr lang="es-CR" dirty="0"/>
        </a:p>
      </dgm:t>
    </dgm:pt>
    <dgm:pt modelId="{D584837D-5DA7-428A-982E-5495E80D8DB6}" type="parTrans" cxnId="{3CF27436-B508-46EE-8671-54B06A22BB90}">
      <dgm:prSet/>
      <dgm:spPr/>
      <dgm:t>
        <a:bodyPr/>
        <a:lstStyle/>
        <a:p>
          <a:endParaRPr lang="es-CR"/>
        </a:p>
      </dgm:t>
    </dgm:pt>
    <dgm:pt modelId="{33B41FE1-6C1F-4E0E-AA91-D2EF20C9F773}" type="sibTrans" cxnId="{3CF27436-B508-46EE-8671-54B06A22BB90}">
      <dgm:prSet/>
      <dgm:spPr/>
      <dgm:t>
        <a:bodyPr/>
        <a:lstStyle/>
        <a:p>
          <a:endParaRPr lang="es-CR"/>
        </a:p>
      </dgm:t>
    </dgm:pt>
    <dgm:pt modelId="{8EEA4023-C820-436F-B435-E08128F786FC}">
      <dgm:prSet/>
      <dgm:spPr>
        <a:ln>
          <a:solidFill>
            <a:srgbClr val="7030A0"/>
          </a:solidFill>
        </a:ln>
      </dgm:spPr>
      <dgm:t>
        <a:bodyPr/>
        <a:lstStyle/>
        <a:p>
          <a:pPr rtl="0"/>
          <a:r>
            <a:rPr lang="es-ES" dirty="0" smtClean="0"/>
            <a:t>Deben ajustarse al presupuesto de la obra destinado a la seguridad vial.</a:t>
          </a:r>
          <a:endParaRPr lang="es-CR" dirty="0"/>
        </a:p>
      </dgm:t>
    </dgm:pt>
    <dgm:pt modelId="{57E42B4A-1196-49F8-98A7-79B8CFDFE3D8}" type="parTrans" cxnId="{F5A33682-A2DD-4A95-806A-B333AFD89C94}">
      <dgm:prSet/>
      <dgm:spPr/>
      <dgm:t>
        <a:bodyPr/>
        <a:lstStyle/>
        <a:p>
          <a:endParaRPr lang="es-CR"/>
        </a:p>
      </dgm:t>
    </dgm:pt>
    <dgm:pt modelId="{CFC460A3-DB91-4515-A0A1-8AB560F03A88}" type="sibTrans" cxnId="{F5A33682-A2DD-4A95-806A-B333AFD89C94}">
      <dgm:prSet/>
      <dgm:spPr/>
      <dgm:t>
        <a:bodyPr/>
        <a:lstStyle/>
        <a:p>
          <a:endParaRPr lang="es-CR"/>
        </a:p>
      </dgm:t>
    </dgm:pt>
    <dgm:pt modelId="{C29D87BD-F39C-47C2-8BF1-D5AA0A141A3E}">
      <dgm:prSet/>
      <dgm:spPr>
        <a:solidFill>
          <a:srgbClr val="006699"/>
        </a:solidFill>
      </dgm:spPr>
      <dgm:t>
        <a:bodyPr/>
        <a:lstStyle/>
        <a:p>
          <a:pPr rtl="0"/>
          <a:r>
            <a:rPr lang="es-ES" dirty="0" smtClean="0"/>
            <a:t>Considerar posible influencia de las medidas por aplicar</a:t>
          </a:r>
          <a:endParaRPr lang="es-CR" dirty="0"/>
        </a:p>
      </dgm:t>
    </dgm:pt>
    <dgm:pt modelId="{487E104B-BD5D-4F86-BEB7-2FEB301A51A1}" type="parTrans" cxnId="{D200C1CF-155D-414E-9C7F-DFB9773EA3C4}">
      <dgm:prSet/>
      <dgm:spPr/>
      <dgm:t>
        <a:bodyPr/>
        <a:lstStyle/>
        <a:p>
          <a:endParaRPr lang="es-CR"/>
        </a:p>
      </dgm:t>
    </dgm:pt>
    <dgm:pt modelId="{59166713-6090-455B-9973-5EE2D813C32B}" type="sibTrans" cxnId="{D200C1CF-155D-414E-9C7F-DFB9773EA3C4}">
      <dgm:prSet/>
      <dgm:spPr/>
      <dgm:t>
        <a:bodyPr/>
        <a:lstStyle/>
        <a:p>
          <a:endParaRPr lang="es-CR"/>
        </a:p>
      </dgm:t>
    </dgm:pt>
    <dgm:pt modelId="{C232B536-89A7-4578-8DCA-808BC29725BC}">
      <dgm:prSet/>
      <dgm:spPr>
        <a:ln>
          <a:solidFill>
            <a:srgbClr val="7030A0"/>
          </a:solidFill>
        </a:ln>
      </dgm:spPr>
      <dgm:t>
        <a:bodyPr/>
        <a:lstStyle/>
        <a:p>
          <a:pPr rtl="0"/>
          <a:r>
            <a:rPr lang="es-ES" dirty="0" smtClean="0"/>
            <a:t>Deben ser dispositivos modernos y eficaces.</a:t>
          </a:r>
          <a:endParaRPr lang="es-CR" dirty="0"/>
        </a:p>
      </dgm:t>
    </dgm:pt>
    <dgm:pt modelId="{489324C6-D52E-46CD-93FD-D86DDAC9793D}" type="parTrans" cxnId="{17CD90CD-0EFB-41AE-B885-76C6DEE3A880}">
      <dgm:prSet/>
      <dgm:spPr/>
      <dgm:t>
        <a:bodyPr/>
        <a:lstStyle/>
        <a:p>
          <a:endParaRPr lang="es-CR"/>
        </a:p>
      </dgm:t>
    </dgm:pt>
    <dgm:pt modelId="{FE63780B-2CAB-4A57-A78F-0C310057A379}" type="sibTrans" cxnId="{17CD90CD-0EFB-41AE-B885-76C6DEE3A880}">
      <dgm:prSet/>
      <dgm:spPr/>
      <dgm:t>
        <a:bodyPr/>
        <a:lstStyle/>
        <a:p>
          <a:endParaRPr lang="es-CR"/>
        </a:p>
      </dgm:t>
    </dgm:pt>
    <dgm:pt modelId="{0A28626B-FB94-4CE2-A174-B4E1DAF20C57}">
      <dgm:prSet/>
      <dgm:spPr>
        <a:ln>
          <a:solidFill>
            <a:srgbClr val="7030A0"/>
          </a:solidFill>
        </a:ln>
      </dgm:spPr>
      <dgm:t>
        <a:bodyPr/>
        <a:lstStyle/>
        <a:p>
          <a:r>
            <a:rPr lang="es-ES" smtClean="0"/>
            <a:t>“Migración de accidentes”. </a:t>
          </a:r>
          <a:endParaRPr lang="es-CR"/>
        </a:p>
      </dgm:t>
    </dgm:pt>
    <dgm:pt modelId="{6ABB9BAC-4087-44EB-866F-C74A5ADF99C2}" type="parTrans" cxnId="{5AA2F4BE-9A76-4765-88BF-40443280C8E7}">
      <dgm:prSet/>
      <dgm:spPr/>
      <dgm:t>
        <a:bodyPr/>
        <a:lstStyle/>
        <a:p>
          <a:endParaRPr lang="es-CR"/>
        </a:p>
      </dgm:t>
    </dgm:pt>
    <dgm:pt modelId="{FC044A71-73F6-4AE7-916F-2529F50D726B}" type="sibTrans" cxnId="{5AA2F4BE-9A76-4765-88BF-40443280C8E7}">
      <dgm:prSet/>
      <dgm:spPr/>
      <dgm:t>
        <a:bodyPr/>
        <a:lstStyle/>
        <a:p>
          <a:endParaRPr lang="es-CR"/>
        </a:p>
      </dgm:t>
    </dgm:pt>
    <dgm:pt modelId="{96AB5B82-51A2-4891-9CED-AD9B84A50775}" type="pres">
      <dgm:prSet presAssocID="{C22954E7-E0BA-4C85-ACDD-5289662ADFB1}" presName="linear" presStyleCnt="0">
        <dgm:presLayoutVars>
          <dgm:dir/>
          <dgm:animLvl val="lvl"/>
          <dgm:resizeHandles val="exact"/>
        </dgm:presLayoutVars>
      </dgm:prSet>
      <dgm:spPr/>
      <dgm:t>
        <a:bodyPr/>
        <a:lstStyle/>
        <a:p>
          <a:endParaRPr lang="es-ES"/>
        </a:p>
      </dgm:t>
    </dgm:pt>
    <dgm:pt modelId="{254B5331-DB83-45B2-94B6-12BED4C500DC}" type="pres">
      <dgm:prSet presAssocID="{74015755-8C84-483F-A7B5-FE5DEA920729}" presName="parentLin" presStyleCnt="0"/>
      <dgm:spPr/>
    </dgm:pt>
    <dgm:pt modelId="{1D949EDA-C1F9-4A31-A0C2-8E8D922BAFCB}" type="pres">
      <dgm:prSet presAssocID="{74015755-8C84-483F-A7B5-FE5DEA920729}" presName="parentLeftMargin" presStyleLbl="node1" presStyleIdx="0" presStyleCnt="2"/>
      <dgm:spPr/>
      <dgm:t>
        <a:bodyPr/>
        <a:lstStyle/>
        <a:p>
          <a:endParaRPr lang="es-ES"/>
        </a:p>
      </dgm:t>
    </dgm:pt>
    <dgm:pt modelId="{3A506D61-66DE-426E-99A8-8B95328809BC}" type="pres">
      <dgm:prSet presAssocID="{74015755-8C84-483F-A7B5-FE5DEA920729}" presName="parentText" presStyleLbl="node1" presStyleIdx="0" presStyleCnt="2">
        <dgm:presLayoutVars>
          <dgm:chMax val="0"/>
          <dgm:bulletEnabled val="1"/>
        </dgm:presLayoutVars>
      </dgm:prSet>
      <dgm:spPr/>
      <dgm:t>
        <a:bodyPr/>
        <a:lstStyle/>
        <a:p>
          <a:endParaRPr lang="es-CR"/>
        </a:p>
      </dgm:t>
    </dgm:pt>
    <dgm:pt modelId="{11630978-2985-4590-B019-710FAFC84214}" type="pres">
      <dgm:prSet presAssocID="{74015755-8C84-483F-A7B5-FE5DEA920729}" presName="negativeSpace" presStyleCnt="0"/>
      <dgm:spPr/>
    </dgm:pt>
    <dgm:pt modelId="{7175CA6B-24CC-4E57-BE51-24ADCF830797}" type="pres">
      <dgm:prSet presAssocID="{74015755-8C84-483F-A7B5-FE5DEA920729}" presName="childText" presStyleLbl="conFgAcc1" presStyleIdx="0" presStyleCnt="2" custLinFactNeighborX="-336">
        <dgm:presLayoutVars>
          <dgm:bulletEnabled val="1"/>
        </dgm:presLayoutVars>
      </dgm:prSet>
      <dgm:spPr/>
      <dgm:t>
        <a:bodyPr/>
        <a:lstStyle/>
        <a:p>
          <a:endParaRPr lang="es-CR"/>
        </a:p>
      </dgm:t>
    </dgm:pt>
    <dgm:pt modelId="{1C265F45-56AB-41DA-9D69-13FB6EEAB276}" type="pres">
      <dgm:prSet presAssocID="{33B41FE1-6C1F-4E0E-AA91-D2EF20C9F773}" presName="spaceBetweenRectangles" presStyleCnt="0"/>
      <dgm:spPr/>
    </dgm:pt>
    <dgm:pt modelId="{BF953A4B-90D4-4117-B1EC-36CC0DE67E93}" type="pres">
      <dgm:prSet presAssocID="{C29D87BD-F39C-47C2-8BF1-D5AA0A141A3E}" presName="parentLin" presStyleCnt="0"/>
      <dgm:spPr/>
    </dgm:pt>
    <dgm:pt modelId="{087173D5-3B07-4D91-A896-B719E31BDCA6}" type="pres">
      <dgm:prSet presAssocID="{C29D87BD-F39C-47C2-8BF1-D5AA0A141A3E}" presName="parentLeftMargin" presStyleLbl="node1" presStyleIdx="0" presStyleCnt="2"/>
      <dgm:spPr/>
      <dgm:t>
        <a:bodyPr/>
        <a:lstStyle/>
        <a:p>
          <a:endParaRPr lang="es-ES"/>
        </a:p>
      </dgm:t>
    </dgm:pt>
    <dgm:pt modelId="{80C179BF-2BEF-4549-99A9-A91FFD49BD01}" type="pres">
      <dgm:prSet presAssocID="{C29D87BD-F39C-47C2-8BF1-D5AA0A141A3E}" presName="parentText" presStyleLbl="node1" presStyleIdx="1" presStyleCnt="2">
        <dgm:presLayoutVars>
          <dgm:chMax val="0"/>
          <dgm:bulletEnabled val="1"/>
        </dgm:presLayoutVars>
      </dgm:prSet>
      <dgm:spPr/>
      <dgm:t>
        <a:bodyPr/>
        <a:lstStyle/>
        <a:p>
          <a:endParaRPr lang="es-CR"/>
        </a:p>
      </dgm:t>
    </dgm:pt>
    <dgm:pt modelId="{BC651574-CE52-408F-AFA4-C6A082645275}" type="pres">
      <dgm:prSet presAssocID="{C29D87BD-F39C-47C2-8BF1-D5AA0A141A3E}" presName="negativeSpace" presStyleCnt="0"/>
      <dgm:spPr/>
    </dgm:pt>
    <dgm:pt modelId="{66C7FD8E-1CE4-4AEC-AA45-2493D79F11AD}" type="pres">
      <dgm:prSet presAssocID="{C29D87BD-F39C-47C2-8BF1-D5AA0A141A3E}" presName="childText" presStyleLbl="conFgAcc1" presStyleIdx="1" presStyleCnt="2">
        <dgm:presLayoutVars>
          <dgm:bulletEnabled val="1"/>
        </dgm:presLayoutVars>
      </dgm:prSet>
      <dgm:spPr/>
      <dgm:t>
        <a:bodyPr/>
        <a:lstStyle/>
        <a:p>
          <a:endParaRPr lang="es-ES"/>
        </a:p>
      </dgm:t>
    </dgm:pt>
  </dgm:ptLst>
  <dgm:cxnLst>
    <dgm:cxn modelId="{F5A33682-A2DD-4A95-806A-B333AFD89C94}" srcId="{74015755-8C84-483F-A7B5-FE5DEA920729}" destId="{8EEA4023-C820-436F-B435-E08128F786FC}" srcOrd="0" destOrd="0" parTransId="{57E42B4A-1196-49F8-98A7-79B8CFDFE3D8}" sibTransId="{CFC460A3-DB91-4515-A0A1-8AB560F03A88}"/>
    <dgm:cxn modelId="{BEFA2FE9-E64C-4DA8-BD08-4B9439AEB937}" type="presOf" srcId="{74015755-8C84-483F-A7B5-FE5DEA920729}" destId="{1D949EDA-C1F9-4A31-A0C2-8E8D922BAFCB}" srcOrd="0" destOrd="0" presId="urn:microsoft.com/office/officeart/2005/8/layout/list1"/>
    <dgm:cxn modelId="{5AA2F4BE-9A76-4765-88BF-40443280C8E7}" srcId="{C29D87BD-F39C-47C2-8BF1-D5AA0A141A3E}" destId="{0A28626B-FB94-4CE2-A174-B4E1DAF20C57}" srcOrd="0" destOrd="0" parTransId="{6ABB9BAC-4087-44EB-866F-C74A5ADF99C2}" sibTransId="{FC044A71-73F6-4AE7-916F-2529F50D726B}"/>
    <dgm:cxn modelId="{E8513D78-A48C-4937-8841-FCCF33A692FF}" type="presOf" srcId="{8EEA4023-C820-436F-B435-E08128F786FC}" destId="{7175CA6B-24CC-4E57-BE51-24ADCF830797}" srcOrd="0" destOrd="0" presId="urn:microsoft.com/office/officeart/2005/8/layout/list1"/>
    <dgm:cxn modelId="{3CF27436-B508-46EE-8671-54B06A22BB90}" srcId="{C22954E7-E0BA-4C85-ACDD-5289662ADFB1}" destId="{74015755-8C84-483F-A7B5-FE5DEA920729}" srcOrd="0" destOrd="0" parTransId="{D584837D-5DA7-428A-982E-5495E80D8DB6}" sibTransId="{33B41FE1-6C1F-4E0E-AA91-D2EF20C9F773}"/>
    <dgm:cxn modelId="{BF67F6B8-5F98-4EFF-9AE9-D25ECC0574F8}" type="presOf" srcId="{C22954E7-E0BA-4C85-ACDD-5289662ADFB1}" destId="{96AB5B82-51A2-4891-9CED-AD9B84A50775}" srcOrd="0" destOrd="0" presId="urn:microsoft.com/office/officeart/2005/8/layout/list1"/>
    <dgm:cxn modelId="{F4E7F472-5F50-4A53-9B54-86C5585CA598}" type="presOf" srcId="{0A28626B-FB94-4CE2-A174-B4E1DAF20C57}" destId="{66C7FD8E-1CE4-4AEC-AA45-2493D79F11AD}" srcOrd="0" destOrd="0" presId="urn:microsoft.com/office/officeart/2005/8/layout/list1"/>
    <dgm:cxn modelId="{D200C1CF-155D-414E-9C7F-DFB9773EA3C4}" srcId="{C22954E7-E0BA-4C85-ACDD-5289662ADFB1}" destId="{C29D87BD-F39C-47C2-8BF1-D5AA0A141A3E}" srcOrd="1" destOrd="0" parTransId="{487E104B-BD5D-4F86-BEB7-2FEB301A51A1}" sibTransId="{59166713-6090-455B-9973-5EE2D813C32B}"/>
    <dgm:cxn modelId="{869DB1CE-6564-459F-9EE2-FDD7A5702AED}" type="presOf" srcId="{C29D87BD-F39C-47C2-8BF1-D5AA0A141A3E}" destId="{80C179BF-2BEF-4549-99A9-A91FFD49BD01}" srcOrd="1" destOrd="0" presId="urn:microsoft.com/office/officeart/2005/8/layout/list1"/>
    <dgm:cxn modelId="{980A69E3-2350-4188-BD07-6627CD177D4F}" type="presOf" srcId="{C29D87BD-F39C-47C2-8BF1-D5AA0A141A3E}" destId="{087173D5-3B07-4D91-A896-B719E31BDCA6}" srcOrd="0" destOrd="0" presId="urn:microsoft.com/office/officeart/2005/8/layout/list1"/>
    <dgm:cxn modelId="{17CD90CD-0EFB-41AE-B885-76C6DEE3A880}" srcId="{74015755-8C84-483F-A7B5-FE5DEA920729}" destId="{C232B536-89A7-4578-8DCA-808BC29725BC}" srcOrd="1" destOrd="0" parTransId="{489324C6-D52E-46CD-93FD-D86DDAC9793D}" sibTransId="{FE63780B-2CAB-4A57-A78F-0C310057A379}"/>
    <dgm:cxn modelId="{8C2F3465-175C-4DF1-AE14-5DAAA47C551F}" type="presOf" srcId="{74015755-8C84-483F-A7B5-FE5DEA920729}" destId="{3A506D61-66DE-426E-99A8-8B95328809BC}" srcOrd="1" destOrd="0" presId="urn:microsoft.com/office/officeart/2005/8/layout/list1"/>
    <dgm:cxn modelId="{C03CEDA5-FD1C-452B-8653-9EB13ABA89A5}" type="presOf" srcId="{C232B536-89A7-4578-8DCA-808BC29725BC}" destId="{7175CA6B-24CC-4E57-BE51-24ADCF830797}" srcOrd="0" destOrd="1" presId="urn:microsoft.com/office/officeart/2005/8/layout/list1"/>
    <dgm:cxn modelId="{59D417FD-8853-484B-8BBC-7EFC5A5215FB}" type="presParOf" srcId="{96AB5B82-51A2-4891-9CED-AD9B84A50775}" destId="{254B5331-DB83-45B2-94B6-12BED4C500DC}" srcOrd="0" destOrd="0" presId="urn:microsoft.com/office/officeart/2005/8/layout/list1"/>
    <dgm:cxn modelId="{773F0651-7DE4-48A4-93D7-E56CC35183CF}" type="presParOf" srcId="{254B5331-DB83-45B2-94B6-12BED4C500DC}" destId="{1D949EDA-C1F9-4A31-A0C2-8E8D922BAFCB}" srcOrd="0" destOrd="0" presId="urn:microsoft.com/office/officeart/2005/8/layout/list1"/>
    <dgm:cxn modelId="{08F7A3A3-34C3-4750-9018-CBDD19DDAAAC}" type="presParOf" srcId="{254B5331-DB83-45B2-94B6-12BED4C500DC}" destId="{3A506D61-66DE-426E-99A8-8B95328809BC}" srcOrd="1" destOrd="0" presId="urn:microsoft.com/office/officeart/2005/8/layout/list1"/>
    <dgm:cxn modelId="{8DC39372-5B35-4799-A51A-360B8DA86333}" type="presParOf" srcId="{96AB5B82-51A2-4891-9CED-AD9B84A50775}" destId="{11630978-2985-4590-B019-710FAFC84214}" srcOrd="1" destOrd="0" presId="urn:microsoft.com/office/officeart/2005/8/layout/list1"/>
    <dgm:cxn modelId="{329435E1-5B14-4EC3-A4DF-855FDE7C21FB}" type="presParOf" srcId="{96AB5B82-51A2-4891-9CED-AD9B84A50775}" destId="{7175CA6B-24CC-4E57-BE51-24ADCF830797}" srcOrd="2" destOrd="0" presId="urn:microsoft.com/office/officeart/2005/8/layout/list1"/>
    <dgm:cxn modelId="{73F026C8-8BF2-4A57-BECC-E7DAEEA1E1B0}" type="presParOf" srcId="{96AB5B82-51A2-4891-9CED-AD9B84A50775}" destId="{1C265F45-56AB-41DA-9D69-13FB6EEAB276}" srcOrd="3" destOrd="0" presId="urn:microsoft.com/office/officeart/2005/8/layout/list1"/>
    <dgm:cxn modelId="{17648F93-7BB5-4CF3-87C1-B036C95C2CF5}" type="presParOf" srcId="{96AB5B82-51A2-4891-9CED-AD9B84A50775}" destId="{BF953A4B-90D4-4117-B1EC-36CC0DE67E93}" srcOrd="4" destOrd="0" presId="urn:microsoft.com/office/officeart/2005/8/layout/list1"/>
    <dgm:cxn modelId="{0B7A5B3F-49CE-4A35-991B-DABCC25E595A}" type="presParOf" srcId="{BF953A4B-90D4-4117-B1EC-36CC0DE67E93}" destId="{087173D5-3B07-4D91-A896-B719E31BDCA6}" srcOrd="0" destOrd="0" presId="urn:microsoft.com/office/officeart/2005/8/layout/list1"/>
    <dgm:cxn modelId="{A08E1E46-3991-4EE4-98E0-90154DE0C290}" type="presParOf" srcId="{BF953A4B-90D4-4117-B1EC-36CC0DE67E93}" destId="{80C179BF-2BEF-4549-99A9-A91FFD49BD01}" srcOrd="1" destOrd="0" presId="urn:microsoft.com/office/officeart/2005/8/layout/list1"/>
    <dgm:cxn modelId="{B35906E4-97BA-4930-A162-E50AF93632C2}" type="presParOf" srcId="{96AB5B82-51A2-4891-9CED-AD9B84A50775}" destId="{BC651574-CE52-408F-AFA4-C6A082645275}" srcOrd="5" destOrd="0" presId="urn:microsoft.com/office/officeart/2005/8/layout/list1"/>
    <dgm:cxn modelId="{7F87421C-23E1-4977-AE58-AE2E40BFC2D4}" type="presParOf" srcId="{96AB5B82-51A2-4891-9CED-AD9B84A50775}" destId="{66C7FD8E-1CE4-4AEC-AA45-2493D79F11AD}"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E092A4-2E9E-40CD-82BD-DC33FBF0E4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83ACFBE7-EAC0-4E15-A1ED-B37E76F42A93}">
      <dgm:prSet custT="1"/>
      <dgm:spPr>
        <a:solidFill>
          <a:srgbClr val="006699"/>
        </a:solidFill>
      </dgm:spPr>
      <dgm:t>
        <a:bodyPr/>
        <a:lstStyle/>
        <a:p>
          <a:pPr rtl="0"/>
          <a:r>
            <a:rPr lang="es-ES" sz="1800" dirty="0" smtClean="0"/>
            <a:t>Valorar económicamente las medidas de seguridad vial seleccionadas</a:t>
          </a:r>
          <a:endParaRPr lang="es-ES" sz="1800" dirty="0"/>
        </a:p>
      </dgm:t>
    </dgm:pt>
    <dgm:pt modelId="{BD06F539-5084-49F8-B9C2-1D052A42DE24}" type="parTrans" cxnId="{B0A9295D-1A8A-4574-91AC-32287334EA63}">
      <dgm:prSet/>
      <dgm:spPr/>
      <dgm:t>
        <a:bodyPr/>
        <a:lstStyle/>
        <a:p>
          <a:endParaRPr lang="es-CR"/>
        </a:p>
      </dgm:t>
    </dgm:pt>
    <dgm:pt modelId="{D810578D-0BCA-4CB4-9753-81ACD2DB78C4}" type="sibTrans" cxnId="{B0A9295D-1A8A-4574-91AC-32287334EA63}">
      <dgm:prSet/>
      <dgm:spPr/>
      <dgm:t>
        <a:bodyPr/>
        <a:lstStyle/>
        <a:p>
          <a:endParaRPr lang="es-CR"/>
        </a:p>
      </dgm:t>
    </dgm:pt>
    <dgm:pt modelId="{ED19196F-D8EA-41FD-9476-A24E13D83FE7}">
      <dgm:prSet custT="1"/>
      <dgm:spPr>
        <a:ln>
          <a:solidFill>
            <a:srgbClr val="7030A0"/>
          </a:solidFill>
        </a:ln>
      </dgm:spPr>
      <dgm:t>
        <a:bodyPr/>
        <a:lstStyle/>
        <a:p>
          <a:pPr rtl="0"/>
          <a:r>
            <a:rPr lang="es-ES" sz="1800" dirty="0" smtClean="0"/>
            <a:t>Valor correspondiente al denominador de la relación beneficio/costo base para el desenlace de la Metodología propuesta</a:t>
          </a:r>
          <a:r>
            <a:rPr lang="es-ES" sz="1900" dirty="0" smtClean="0"/>
            <a:t>.</a:t>
          </a:r>
          <a:endParaRPr lang="es-CR" sz="1900" dirty="0"/>
        </a:p>
      </dgm:t>
    </dgm:pt>
    <dgm:pt modelId="{D7333370-F78D-4E70-8540-27E8AC7A3E85}" type="parTrans" cxnId="{88DC14A1-085A-4D18-8C19-9A02B80D16D6}">
      <dgm:prSet/>
      <dgm:spPr/>
      <dgm:t>
        <a:bodyPr/>
        <a:lstStyle/>
        <a:p>
          <a:endParaRPr lang="es-CR"/>
        </a:p>
      </dgm:t>
    </dgm:pt>
    <dgm:pt modelId="{65D5FF26-91C9-4765-8524-3D98AEA1BF7F}" type="sibTrans" cxnId="{88DC14A1-085A-4D18-8C19-9A02B80D16D6}">
      <dgm:prSet/>
      <dgm:spPr/>
      <dgm:t>
        <a:bodyPr/>
        <a:lstStyle/>
        <a:p>
          <a:endParaRPr lang="es-CR"/>
        </a:p>
      </dgm:t>
    </dgm:pt>
    <dgm:pt modelId="{41A855DE-4999-4192-B382-BA3832AAB92C}">
      <dgm:prSet custT="1"/>
      <dgm:spPr>
        <a:ln>
          <a:solidFill>
            <a:srgbClr val="7030A0"/>
          </a:solidFill>
        </a:ln>
      </dgm:spPr>
      <dgm:t>
        <a:bodyPr/>
        <a:lstStyle/>
        <a:p>
          <a:pPr rtl="0"/>
          <a:endParaRPr lang="es-CR" sz="1800" dirty="0"/>
        </a:p>
      </dgm:t>
    </dgm:pt>
    <dgm:pt modelId="{18C7BCDF-9CF7-4E00-BF2D-648052DDFEA8}" type="parTrans" cxnId="{648DD59B-847A-48BE-A45B-52B2D0961146}">
      <dgm:prSet/>
      <dgm:spPr/>
      <dgm:t>
        <a:bodyPr/>
        <a:lstStyle/>
        <a:p>
          <a:endParaRPr lang="es-CR"/>
        </a:p>
      </dgm:t>
    </dgm:pt>
    <dgm:pt modelId="{EE787C09-5AA5-468A-BC6E-876D35FD5D1E}" type="sibTrans" cxnId="{648DD59B-847A-48BE-A45B-52B2D0961146}">
      <dgm:prSet/>
      <dgm:spPr/>
      <dgm:t>
        <a:bodyPr/>
        <a:lstStyle/>
        <a:p>
          <a:endParaRPr lang="es-CR"/>
        </a:p>
      </dgm:t>
    </dgm:pt>
    <dgm:pt modelId="{036858D0-75ED-4586-AD72-285D4D8806BD}">
      <dgm:prSet custT="1"/>
      <dgm:spPr>
        <a:ln>
          <a:solidFill>
            <a:srgbClr val="7030A0"/>
          </a:solidFill>
        </a:ln>
      </dgm:spPr>
      <dgm:t>
        <a:bodyPr/>
        <a:lstStyle/>
        <a:p>
          <a:pPr rtl="0"/>
          <a:endParaRPr lang="es-CR" sz="3200" dirty="0"/>
        </a:p>
      </dgm:t>
    </dgm:pt>
    <dgm:pt modelId="{0C9E526D-BC22-4766-9AAC-4AE5991A8DC8}" type="parTrans" cxnId="{B7ABB2C2-C201-43D4-AB6C-6CAC7881650B}">
      <dgm:prSet/>
      <dgm:spPr/>
      <dgm:t>
        <a:bodyPr/>
        <a:lstStyle/>
        <a:p>
          <a:endParaRPr lang="es-CR"/>
        </a:p>
      </dgm:t>
    </dgm:pt>
    <dgm:pt modelId="{D8676DB4-C5ED-4BAC-B894-C87BCDE49AAB}" type="sibTrans" cxnId="{B7ABB2C2-C201-43D4-AB6C-6CAC7881650B}">
      <dgm:prSet/>
      <dgm:spPr/>
      <dgm:t>
        <a:bodyPr/>
        <a:lstStyle/>
        <a:p>
          <a:endParaRPr lang="es-CR"/>
        </a:p>
      </dgm:t>
    </dgm:pt>
    <dgm:pt modelId="{3A9EED63-D68A-4FC2-B63C-6F65F6E39755}" type="pres">
      <dgm:prSet presAssocID="{58E092A4-2E9E-40CD-82BD-DC33FBF0E4AD}" presName="linear" presStyleCnt="0">
        <dgm:presLayoutVars>
          <dgm:dir/>
          <dgm:animLvl val="lvl"/>
          <dgm:resizeHandles val="exact"/>
        </dgm:presLayoutVars>
      </dgm:prSet>
      <dgm:spPr/>
      <dgm:t>
        <a:bodyPr/>
        <a:lstStyle/>
        <a:p>
          <a:endParaRPr lang="es-ES"/>
        </a:p>
      </dgm:t>
    </dgm:pt>
    <dgm:pt modelId="{CA835DB1-8C9C-49F9-9303-709AAD9C0753}" type="pres">
      <dgm:prSet presAssocID="{83ACFBE7-EAC0-4E15-A1ED-B37E76F42A93}" presName="parentLin" presStyleCnt="0"/>
      <dgm:spPr/>
    </dgm:pt>
    <dgm:pt modelId="{C8ABFA46-B89F-4C82-AA1D-2F4D0320BA7D}" type="pres">
      <dgm:prSet presAssocID="{83ACFBE7-EAC0-4E15-A1ED-B37E76F42A93}" presName="parentLeftMargin" presStyleLbl="node1" presStyleIdx="0" presStyleCnt="1"/>
      <dgm:spPr/>
      <dgm:t>
        <a:bodyPr/>
        <a:lstStyle/>
        <a:p>
          <a:endParaRPr lang="es-ES"/>
        </a:p>
      </dgm:t>
    </dgm:pt>
    <dgm:pt modelId="{D1360F9A-F4DF-42E3-8161-DB58D2015F17}" type="pres">
      <dgm:prSet presAssocID="{83ACFBE7-EAC0-4E15-A1ED-B37E76F42A93}" presName="parentText" presStyleLbl="node1" presStyleIdx="0" presStyleCnt="1" custScaleX="124164" custScaleY="38779" custLinFactNeighborX="-40097" custLinFactNeighborY="-28737">
        <dgm:presLayoutVars>
          <dgm:chMax val="0"/>
          <dgm:bulletEnabled val="1"/>
        </dgm:presLayoutVars>
      </dgm:prSet>
      <dgm:spPr/>
      <dgm:t>
        <a:bodyPr/>
        <a:lstStyle/>
        <a:p>
          <a:endParaRPr lang="es-CR"/>
        </a:p>
      </dgm:t>
    </dgm:pt>
    <dgm:pt modelId="{9081B50F-921D-4866-9EB9-A208132C20BD}" type="pres">
      <dgm:prSet presAssocID="{83ACFBE7-EAC0-4E15-A1ED-B37E76F42A93}" presName="negativeSpace" presStyleCnt="0"/>
      <dgm:spPr/>
    </dgm:pt>
    <dgm:pt modelId="{51A8AF8E-A797-4E08-B1A3-4150274D8700}" type="pres">
      <dgm:prSet presAssocID="{83ACFBE7-EAC0-4E15-A1ED-B37E76F42A93}" presName="childText" presStyleLbl="conFgAcc1" presStyleIdx="0" presStyleCnt="1" custScaleY="63805">
        <dgm:presLayoutVars>
          <dgm:bulletEnabled val="1"/>
        </dgm:presLayoutVars>
      </dgm:prSet>
      <dgm:spPr/>
      <dgm:t>
        <a:bodyPr/>
        <a:lstStyle/>
        <a:p>
          <a:endParaRPr lang="es-ES"/>
        </a:p>
      </dgm:t>
    </dgm:pt>
  </dgm:ptLst>
  <dgm:cxnLst>
    <dgm:cxn modelId="{7EADC60E-612F-476B-A1BA-8029026F1603}" type="presOf" srcId="{036858D0-75ED-4586-AD72-285D4D8806BD}" destId="{51A8AF8E-A797-4E08-B1A3-4150274D8700}" srcOrd="0" destOrd="0" presId="urn:microsoft.com/office/officeart/2005/8/layout/list1"/>
    <dgm:cxn modelId="{648DD59B-847A-48BE-A45B-52B2D0961146}" srcId="{83ACFBE7-EAC0-4E15-A1ED-B37E76F42A93}" destId="{41A855DE-4999-4192-B382-BA3832AAB92C}" srcOrd="2" destOrd="0" parTransId="{18C7BCDF-9CF7-4E00-BF2D-648052DDFEA8}" sibTransId="{EE787C09-5AA5-468A-BC6E-876D35FD5D1E}"/>
    <dgm:cxn modelId="{B0A9295D-1A8A-4574-91AC-32287334EA63}" srcId="{58E092A4-2E9E-40CD-82BD-DC33FBF0E4AD}" destId="{83ACFBE7-EAC0-4E15-A1ED-B37E76F42A93}" srcOrd="0" destOrd="0" parTransId="{BD06F539-5084-49F8-B9C2-1D052A42DE24}" sibTransId="{D810578D-0BCA-4CB4-9753-81ACD2DB78C4}"/>
    <dgm:cxn modelId="{7D5D943F-FB39-4B06-99D6-088453B35B92}" type="presOf" srcId="{41A855DE-4999-4192-B382-BA3832AAB92C}" destId="{51A8AF8E-A797-4E08-B1A3-4150274D8700}" srcOrd="0" destOrd="2" presId="urn:microsoft.com/office/officeart/2005/8/layout/list1"/>
    <dgm:cxn modelId="{CA216756-3812-4BD0-850C-13681583C9A1}" type="presOf" srcId="{58E092A4-2E9E-40CD-82BD-DC33FBF0E4AD}" destId="{3A9EED63-D68A-4FC2-B63C-6F65F6E39755}" srcOrd="0" destOrd="0" presId="urn:microsoft.com/office/officeart/2005/8/layout/list1"/>
    <dgm:cxn modelId="{88DC14A1-085A-4D18-8C19-9A02B80D16D6}" srcId="{83ACFBE7-EAC0-4E15-A1ED-B37E76F42A93}" destId="{ED19196F-D8EA-41FD-9476-A24E13D83FE7}" srcOrd="1" destOrd="0" parTransId="{D7333370-F78D-4E70-8540-27E8AC7A3E85}" sibTransId="{65D5FF26-91C9-4765-8524-3D98AEA1BF7F}"/>
    <dgm:cxn modelId="{B7ABB2C2-C201-43D4-AB6C-6CAC7881650B}" srcId="{83ACFBE7-EAC0-4E15-A1ED-B37E76F42A93}" destId="{036858D0-75ED-4586-AD72-285D4D8806BD}" srcOrd="0" destOrd="0" parTransId="{0C9E526D-BC22-4766-9AAC-4AE5991A8DC8}" sibTransId="{D8676DB4-C5ED-4BAC-B894-C87BCDE49AAB}"/>
    <dgm:cxn modelId="{79007F2D-A283-4B5F-AE21-35A3447B4281}" type="presOf" srcId="{83ACFBE7-EAC0-4E15-A1ED-B37E76F42A93}" destId="{D1360F9A-F4DF-42E3-8161-DB58D2015F17}" srcOrd="1" destOrd="0" presId="urn:microsoft.com/office/officeart/2005/8/layout/list1"/>
    <dgm:cxn modelId="{58191278-7A3A-455C-99A1-E358486B6CBC}" type="presOf" srcId="{83ACFBE7-EAC0-4E15-A1ED-B37E76F42A93}" destId="{C8ABFA46-B89F-4C82-AA1D-2F4D0320BA7D}" srcOrd="0" destOrd="0" presId="urn:microsoft.com/office/officeart/2005/8/layout/list1"/>
    <dgm:cxn modelId="{FD520EFD-93A7-4A3A-858C-4440A11B769F}" type="presOf" srcId="{ED19196F-D8EA-41FD-9476-A24E13D83FE7}" destId="{51A8AF8E-A797-4E08-B1A3-4150274D8700}" srcOrd="0" destOrd="1" presId="urn:microsoft.com/office/officeart/2005/8/layout/list1"/>
    <dgm:cxn modelId="{6D9D9131-91B6-4DCC-874F-974F31AD019C}" type="presParOf" srcId="{3A9EED63-D68A-4FC2-B63C-6F65F6E39755}" destId="{CA835DB1-8C9C-49F9-9303-709AAD9C0753}" srcOrd="0" destOrd="0" presId="urn:microsoft.com/office/officeart/2005/8/layout/list1"/>
    <dgm:cxn modelId="{6F16CF31-30F3-4756-B13F-0D76B478AC09}" type="presParOf" srcId="{CA835DB1-8C9C-49F9-9303-709AAD9C0753}" destId="{C8ABFA46-B89F-4C82-AA1D-2F4D0320BA7D}" srcOrd="0" destOrd="0" presId="urn:microsoft.com/office/officeart/2005/8/layout/list1"/>
    <dgm:cxn modelId="{D8DE4BF7-FC13-44B5-B754-1F03FDB74E5A}" type="presParOf" srcId="{CA835DB1-8C9C-49F9-9303-709AAD9C0753}" destId="{D1360F9A-F4DF-42E3-8161-DB58D2015F17}" srcOrd="1" destOrd="0" presId="urn:microsoft.com/office/officeart/2005/8/layout/list1"/>
    <dgm:cxn modelId="{03039FE2-38E8-4EF2-821A-B1622242A261}" type="presParOf" srcId="{3A9EED63-D68A-4FC2-B63C-6F65F6E39755}" destId="{9081B50F-921D-4866-9EB9-A208132C20BD}" srcOrd="1" destOrd="0" presId="urn:microsoft.com/office/officeart/2005/8/layout/list1"/>
    <dgm:cxn modelId="{63A44269-6C11-46C1-B0C2-ECE53DF1200A}" type="presParOf" srcId="{3A9EED63-D68A-4FC2-B63C-6F65F6E39755}" destId="{51A8AF8E-A797-4E08-B1A3-4150274D8700}"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B0E689-3AF0-41CD-B862-C53EA9C67BB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E6C14DA3-E695-4E5D-A1C8-89BE06A3E8CF}">
      <dgm:prSet custT="1"/>
      <dgm:spPr>
        <a:solidFill>
          <a:srgbClr val="006699"/>
        </a:solidFill>
      </dgm:spPr>
      <dgm:t>
        <a:bodyPr/>
        <a:lstStyle/>
        <a:p>
          <a:pPr rtl="0"/>
          <a:r>
            <a:rPr lang="es-CR" sz="1800" dirty="0" smtClean="0"/>
            <a:t>Solo se consideran beneficios y costos producto de la implementación de medidas de seguridad, por lo que otros impactos no deben ser considerados en esta relación.</a:t>
          </a:r>
          <a:endParaRPr lang="es-CR" sz="1800" dirty="0"/>
        </a:p>
      </dgm:t>
    </dgm:pt>
    <dgm:pt modelId="{B9474064-634D-47D9-9453-B46AB8D8E34C}" type="parTrans" cxnId="{F4E12227-66AB-45E1-B8B5-25B55384CD29}">
      <dgm:prSet/>
      <dgm:spPr/>
      <dgm:t>
        <a:bodyPr/>
        <a:lstStyle/>
        <a:p>
          <a:endParaRPr lang="es-CR"/>
        </a:p>
      </dgm:t>
    </dgm:pt>
    <dgm:pt modelId="{C1BC9AE2-562B-4C3A-A51E-CBA209E2EFAC}" type="sibTrans" cxnId="{F4E12227-66AB-45E1-B8B5-25B55384CD29}">
      <dgm:prSet/>
      <dgm:spPr/>
      <dgm:t>
        <a:bodyPr/>
        <a:lstStyle/>
        <a:p>
          <a:endParaRPr lang="es-CR"/>
        </a:p>
      </dgm:t>
    </dgm:pt>
    <dgm:pt modelId="{F6CEF20E-4F88-40C9-85C0-B383BCB2CBD5}" type="pres">
      <dgm:prSet presAssocID="{C4B0E689-3AF0-41CD-B862-C53EA9C67BB5}" presName="linear" presStyleCnt="0">
        <dgm:presLayoutVars>
          <dgm:dir/>
          <dgm:animLvl val="lvl"/>
          <dgm:resizeHandles val="exact"/>
        </dgm:presLayoutVars>
      </dgm:prSet>
      <dgm:spPr/>
      <dgm:t>
        <a:bodyPr/>
        <a:lstStyle/>
        <a:p>
          <a:endParaRPr lang="es-ES"/>
        </a:p>
      </dgm:t>
    </dgm:pt>
    <dgm:pt modelId="{19C2CCF3-AAC2-426D-B8CF-8D396E923B2D}" type="pres">
      <dgm:prSet presAssocID="{E6C14DA3-E695-4E5D-A1C8-89BE06A3E8CF}" presName="parentLin" presStyleCnt="0"/>
      <dgm:spPr/>
    </dgm:pt>
    <dgm:pt modelId="{3F36DAD3-D42E-4383-8BD8-9D2E2F03D087}" type="pres">
      <dgm:prSet presAssocID="{E6C14DA3-E695-4E5D-A1C8-89BE06A3E8CF}" presName="parentLeftMargin" presStyleLbl="node1" presStyleIdx="0" presStyleCnt="1"/>
      <dgm:spPr/>
      <dgm:t>
        <a:bodyPr/>
        <a:lstStyle/>
        <a:p>
          <a:endParaRPr lang="es-ES"/>
        </a:p>
      </dgm:t>
    </dgm:pt>
    <dgm:pt modelId="{C4C87D4A-1DDC-4D40-9A7E-B79D872DE3F1}" type="pres">
      <dgm:prSet presAssocID="{E6C14DA3-E695-4E5D-A1C8-89BE06A3E8CF}" presName="parentText" presStyleLbl="node1" presStyleIdx="0" presStyleCnt="1" custScaleX="235042" custScaleY="50973" custLinFactNeighborX="-46198" custLinFactNeighborY="-15124">
        <dgm:presLayoutVars>
          <dgm:chMax val="0"/>
          <dgm:bulletEnabled val="1"/>
        </dgm:presLayoutVars>
      </dgm:prSet>
      <dgm:spPr/>
      <dgm:t>
        <a:bodyPr/>
        <a:lstStyle/>
        <a:p>
          <a:endParaRPr lang="es-ES"/>
        </a:p>
      </dgm:t>
    </dgm:pt>
    <dgm:pt modelId="{084AFE3F-0BFF-4561-9C26-B0F924628660}" type="pres">
      <dgm:prSet presAssocID="{E6C14DA3-E695-4E5D-A1C8-89BE06A3E8CF}" presName="negativeSpace" presStyleCnt="0"/>
      <dgm:spPr/>
    </dgm:pt>
    <dgm:pt modelId="{9101DFA3-0879-4E4D-ADB5-B9C6BE3B2F55}" type="pres">
      <dgm:prSet presAssocID="{E6C14DA3-E695-4E5D-A1C8-89BE06A3E8CF}" presName="childText" presStyleLbl="conFgAcc1" presStyleIdx="0" presStyleCnt="1" custScaleY="109077">
        <dgm:presLayoutVars>
          <dgm:bulletEnabled val="1"/>
        </dgm:presLayoutVars>
      </dgm:prSet>
      <dgm:spPr>
        <a:ln>
          <a:solidFill>
            <a:srgbClr val="7030A0"/>
          </a:solidFill>
        </a:ln>
      </dgm:spPr>
    </dgm:pt>
  </dgm:ptLst>
  <dgm:cxnLst>
    <dgm:cxn modelId="{5709B933-AD87-4618-B2C2-2F9D552C4090}" type="presOf" srcId="{C4B0E689-3AF0-41CD-B862-C53EA9C67BB5}" destId="{F6CEF20E-4F88-40C9-85C0-B383BCB2CBD5}" srcOrd="0" destOrd="0" presId="urn:microsoft.com/office/officeart/2005/8/layout/list1"/>
    <dgm:cxn modelId="{C2205F36-B9D2-45B2-845A-5057D6D4278C}" type="presOf" srcId="{E6C14DA3-E695-4E5D-A1C8-89BE06A3E8CF}" destId="{3F36DAD3-D42E-4383-8BD8-9D2E2F03D087}" srcOrd="0" destOrd="0" presId="urn:microsoft.com/office/officeart/2005/8/layout/list1"/>
    <dgm:cxn modelId="{3DDEC366-3BEB-41D1-8F2A-B2508144D684}" type="presOf" srcId="{E6C14DA3-E695-4E5D-A1C8-89BE06A3E8CF}" destId="{C4C87D4A-1DDC-4D40-9A7E-B79D872DE3F1}" srcOrd="1" destOrd="0" presId="urn:microsoft.com/office/officeart/2005/8/layout/list1"/>
    <dgm:cxn modelId="{F4E12227-66AB-45E1-B8B5-25B55384CD29}" srcId="{C4B0E689-3AF0-41CD-B862-C53EA9C67BB5}" destId="{E6C14DA3-E695-4E5D-A1C8-89BE06A3E8CF}" srcOrd="0" destOrd="0" parTransId="{B9474064-634D-47D9-9453-B46AB8D8E34C}" sibTransId="{C1BC9AE2-562B-4C3A-A51E-CBA209E2EFAC}"/>
    <dgm:cxn modelId="{4E47772C-7849-4F49-A0AE-3BA76AB4ACF5}" type="presParOf" srcId="{F6CEF20E-4F88-40C9-85C0-B383BCB2CBD5}" destId="{19C2CCF3-AAC2-426D-B8CF-8D396E923B2D}" srcOrd="0" destOrd="0" presId="urn:microsoft.com/office/officeart/2005/8/layout/list1"/>
    <dgm:cxn modelId="{6D7B649E-A6CC-49E0-B53D-5E28CD70C8A0}" type="presParOf" srcId="{19C2CCF3-AAC2-426D-B8CF-8D396E923B2D}" destId="{3F36DAD3-D42E-4383-8BD8-9D2E2F03D087}" srcOrd="0" destOrd="0" presId="urn:microsoft.com/office/officeart/2005/8/layout/list1"/>
    <dgm:cxn modelId="{30A6A970-88AA-462A-B073-8A5F2B3794C1}" type="presParOf" srcId="{19C2CCF3-AAC2-426D-B8CF-8D396E923B2D}" destId="{C4C87D4A-1DDC-4D40-9A7E-B79D872DE3F1}" srcOrd="1" destOrd="0" presId="urn:microsoft.com/office/officeart/2005/8/layout/list1"/>
    <dgm:cxn modelId="{E3BC12D0-B9C8-4059-9BBD-CDFCEF55FA97}" type="presParOf" srcId="{F6CEF20E-4F88-40C9-85C0-B383BCB2CBD5}" destId="{084AFE3F-0BFF-4561-9C26-B0F924628660}" srcOrd="1" destOrd="0" presId="urn:microsoft.com/office/officeart/2005/8/layout/list1"/>
    <dgm:cxn modelId="{11EBA9C3-1DED-45ED-B091-B1133BC15762}" type="presParOf" srcId="{F6CEF20E-4F88-40C9-85C0-B383BCB2CBD5}" destId="{9101DFA3-0879-4E4D-ADB5-B9C6BE3B2F55}"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67A53E-3CF3-4DEC-A727-D329C1419D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R"/>
        </a:p>
      </dgm:t>
    </dgm:pt>
    <dgm:pt modelId="{4FED841E-AECF-4D52-BB09-74271C165086}">
      <dgm:prSet custT="1"/>
      <dgm:spPr>
        <a:solidFill>
          <a:srgbClr val="006699"/>
        </a:solidFill>
      </dgm:spPr>
      <dgm:t>
        <a:bodyPr/>
        <a:lstStyle/>
        <a:p>
          <a:pPr rtl="0"/>
          <a:r>
            <a:rPr lang="es-ES" sz="1800" dirty="0" smtClean="0"/>
            <a:t>Escenario óptimo</a:t>
          </a:r>
          <a:endParaRPr lang="es-CR" sz="1800" dirty="0"/>
        </a:p>
      </dgm:t>
    </dgm:pt>
    <dgm:pt modelId="{D64E2387-C7F9-46E0-9D0A-BE3E384D14D3}" type="parTrans" cxnId="{931B4651-0FD4-43E5-BBDC-2F57114A803C}">
      <dgm:prSet/>
      <dgm:spPr/>
      <dgm:t>
        <a:bodyPr/>
        <a:lstStyle/>
        <a:p>
          <a:endParaRPr lang="es-CR"/>
        </a:p>
      </dgm:t>
    </dgm:pt>
    <dgm:pt modelId="{3C664F12-D87E-4488-9DD2-4DA58496EF4C}" type="sibTrans" cxnId="{931B4651-0FD4-43E5-BBDC-2F57114A803C}">
      <dgm:prSet/>
      <dgm:spPr/>
      <dgm:t>
        <a:bodyPr/>
        <a:lstStyle/>
        <a:p>
          <a:endParaRPr lang="es-CR"/>
        </a:p>
      </dgm:t>
    </dgm:pt>
    <dgm:pt modelId="{5DCDB674-C7F9-4C8E-ABFF-F9F42CC2D743}">
      <dgm:prSet custT="1"/>
      <dgm:spPr>
        <a:ln>
          <a:solidFill>
            <a:srgbClr val="7030A0"/>
          </a:solidFill>
        </a:ln>
      </dgm:spPr>
      <dgm:t>
        <a:bodyPr/>
        <a:lstStyle/>
        <a:p>
          <a:pPr algn="just" rtl="0"/>
          <a:r>
            <a:rPr lang="es-ES" sz="1800" dirty="0" smtClean="0"/>
            <a:t>La medida que se seleccione corresponde a la opción con una relación beneficio/costo mayor, o bien que justifique una gran inversión.</a:t>
          </a:r>
          <a:endParaRPr lang="es-CR" sz="1800" dirty="0"/>
        </a:p>
      </dgm:t>
    </dgm:pt>
    <dgm:pt modelId="{1B0F9B2C-DF95-4DC7-8D10-A2E410E0B726}" type="parTrans" cxnId="{20905CE5-2FA1-488A-87DE-F40073FC5CC3}">
      <dgm:prSet/>
      <dgm:spPr/>
      <dgm:t>
        <a:bodyPr/>
        <a:lstStyle/>
        <a:p>
          <a:endParaRPr lang="es-CR"/>
        </a:p>
      </dgm:t>
    </dgm:pt>
    <dgm:pt modelId="{AF95DDBE-B76B-40CC-895E-D61FBFE0CA19}" type="sibTrans" cxnId="{20905CE5-2FA1-488A-87DE-F40073FC5CC3}">
      <dgm:prSet/>
      <dgm:spPr/>
      <dgm:t>
        <a:bodyPr/>
        <a:lstStyle/>
        <a:p>
          <a:endParaRPr lang="es-CR"/>
        </a:p>
      </dgm:t>
    </dgm:pt>
    <dgm:pt modelId="{60D68C51-3DFF-46B6-A295-1FF2AD345B55}">
      <dgm:prSet custT="1"/>
      <dgm:spPr>
        <a:ln>
          <a:solidFill>
            <a:srgbClr val="7030A0"/>
          </a:solidFill>
        </a:ln>
      </dgm:spPr>
      <dgm:t>
        <a:bodyPr/>
        <a:lstStyle/>
        <a:p>
          <a:pPr algn="just" rtl="0"/>
          <a:r>
            <a:rPr lang="es-ES" sz="1800" dirty="0" smtClean="0"/>
            <a:t>En caso de que dos opciones presentaran la misma relación, se elige la alternativa con un beneficio mayor. </a:t>
          </a:r>
          <a:endParaRPr lang="es-ES" sz="1800" dirty="0"/>
        </a:p>
      </dgm:t>
    </dgm:pt>
    <dgm:pt modelId="{0F9E3062-C1EB-4450-B70F-2AC9354EF517}" type="parTrans" cxnId="{87623AC8-7AFD-4A42-874B-064FC351DBB9}">
      <dgm:prSet/>
      <dgm:spPr/>
      <dgm:t>
        <a:bodyPr/>
        <a:lstStyle/>
        <a:p>
          <a:endParaRPr lang="es-CR"/>
        </a:p>
      </dgm:t>
    </dgm:pt>
    <dgm:pt modelId="{C3E406C0-031B-45A3-94AD-B3C333C83E09}" type="sibTrans" cxnId="{87623AC8-7AFD-4A42-874B-064FC351DBB9}">
      <dgm:prSet/>
      <dgm:spPr/>
      <dgm:t>
        <a:bodyPr/>
        <a:lstStyle/>
        <a:p>
          <a:endParaRPr lang="es-CR"/>
        </a:p>
      </dgm:t>
    </dgm:pt>
    <dgm:pt modelId="{AD39CE0D-FD94-4C66-BC6B-E9E4825CEBD8}">
      <dgm:prSet custT="1"/>
      <dgm:spPr>
        <a:ln>
          <a:solidFill>
            <a:srgbClr val="7030A0"/>
          </a:solidFill>
        </a:ln>
      </dgm:spPr>
      <dgm:t>
        <a:bodyPr/>
        <a:lstStyle/>
        <a:p>
          <a:pPr algn="just" rtl="0"/>
          <a:endParaRPr lang="es-CR" sz="1800" dirty="0"/>
        </a:p>
      </dgm:t>
    </dgm:pt>
    <dgm:pt modelId="{A37CC172-1CA9-4D7E-95CB-0172078D6D4F}" type="parTrans" cxnId="{BB8A19DB-4759-4177-BE4D-2E06C30DC6D9}">
      <dgm:prSet/>
      <dgm:spPr/>
      <dgm:t>
        <a:bodyPr/>
        <a:lstStyle/>
        <a:p>
          <a:endParaRPr lang="es-CR"/>
        </a:p>
      </dgm:t>
    </dgm:pt>
    <dgm:pt modelId="{173CB4B8-2730-4A70-B8DE-93C976AF34D7}" type="sibTrans" cxnId="{BB8A19DB-4759-4177-BE4D-2E06C30DC6D9}">
      <dgm:prSet/>
      <dgm:spPr/>
      <dgm:t>
        <a:bodyPr/>
        <a:lstStyle/>
        <a:p>
          <a:endParaRPr lang="es-CR"/>
        </a:p>
      </dgm:t>
    </dgm:pt>
    <dgm:pt modelId="{F88684C8-393D-4C82-A46C-C9C7DE84784E}" type="pres">
      <dgm:prSet presAssocID="{F567A53E-3CF3-4DEC-A727-D329C1419D20}" presName="linear" presStyleCnt="0">
        <dgm:presLayoutVars>
          <dgm:dir/>
          <dgm:animLvl val="lvl"/>
          <dgm:resizeHandles val="exact"/>
        </dgm:presLayoutVars>
      </dgm:prSet>
      <dgm:spPr/>
      <dgm:t>
        <a:bodyPr/>
        <a:lstStyle/>
        <a:p>
          <a:endParaRPr lang="es-ES"/>
        </a:p>
      </dgm:t>
    </dgm:pt>
    <dgm:pt modelId="{364BBD34-8B0E-44EB-AABB-A723CB004D7A}" type="pres">
      <dgm:prSet presAssocID="{4FED841E-AECF-4D52-BB09-74271C165086}" presName="parentLin" presStyleCnt="0"/>
      <dgm:spPr/>
    </dgm:pt>
    <dgm:pt modelId="{A912F4DA-1B47-489B-8E78-05EC16C73F4C}" type="pres">
      <dgm:prSet presAssocID="{4FED841E-AECF-4D52-BB09-74271C165086}" presName="parentLeftMargin" presStyleLbl="node1" presStyleIdx="0" presStyleCnt="1"/>
      <dgm:spPr/>
      <dgm:t>
        <a:bodyPr/>
        <a:lstStyle/>
        <a:p>
          <a:endParaRPr lang="es-ES"/>
        </a:p>
      </dgm:t>
    </dgm:pt>
    <dgm:pt modelId="{AE0FF540-ED97-453E-9C2D-64699284F0EF}" type="pres">
      <dgm:prSet presAssocID="{4FED841E-AECF-4D52-BB09-74271C165086}" presName="parentText" presStyleLbl="node1" presStyleIdx="0" presStyleCnt="1" custScaleX="42371" custScaleY="32182" custLinFactNeighborX="9183" custLinFactNeighborY="-29288">
        <dgm:presLayoutVars>
          <dgm:chMax val="0"/>
          <dgm:bulletEnabled val="1"/>
        </dgm:presLayoutVars>
      </dgm:prSet>
      <dgm:spPr/>
      <dgm:t>
        <a:bodyPr/>
        <a:lstStyle/>
        <a:p>
          <a:endParaRPr lang="es-ES"/>
        </a:p>
      </dgm:t>
    </dgm:pt>
    <dgm:pt modelId="{05D2ADB1-5592-4B76-8AFF-A27DCD42D831}" type="pres">
      <dgm:prSet presAssocID="{4FED841E-AECF-4D52-BB09-74271C165086}" presName="negativeSpace" presStyleCnt="0"/>
      <dgm:spPr/>
    </dgm:pt>
    <dgm:pt modelId="{14B3961C-0385-4551-B03B-AEEB75563553}" type="pres">
      <dgm:prSet presAssocID="{4FED841E-AECF-4D52-BB09-74271C165086}" presName="childText" presStyleLbl="conFgAcc1" presStyleIdx="0" presStyleCnt="1" custScaleY="73023">
        <dgm:presLayoutVars>
          <dgm:bulletEnabled val="1"/>
        </dgm:presLayoutVars>
      </dgm:prSet>
      <dgm:spPr/>
      <dgm:t>
        <a:bodyPr/>
        <a:lstStyle/>
        <a:p>
          <a:endParaRPr lang="es-ES"/>
        </a:p>
      </dgm:t>
    </dgm:pt>
  </dgm:ptLst>
  <dgm:cxnLst>
    <dgm:cxn modelId="{87623AC8-7AFD-4A42-874B-064FC351DBB9}" srcId="{4FED841E-AECF-4D52-BB09-74271C165086}" destId="{60D68C51-3DFF-46B6-A295-1FF2AD345B55}" srcOrd="2" destOrd="0" parTransId="{0F9E3062-C1EB-4450-B70F-2AC9354EF517}" sibTransId="{C3E406C0-031B-45A3-94AD-B3C333C83E09}"/>
    <dgm:cxn modelId="{BF4505D4-A98A-4100-8739-32DBC8DF55B3}" type="presOf" srcId="{4FED841E-AECF-4D52-BB09-74271C165086}" destId="{AE0FF540-ED97-453E-9C2D-64699284F0EF}" srcOrd="1" destOrd="0" presId="urn:microsoft.com/office/officeart/2005/8/layout/list1"/>
    <dgm:cxn modelId="{BB8A19DB-4759-4177-BE4D-2E06C30DC6D9}" srcId="{4FED841E-AECF-4D52-BB09-74271C165086}" destId="{AD39CE0D-FD94-4C66-BC6B-E9E4825CEBD8}" srcOrd="1" destOrd="0" parTransId="{A37CC172-1CA9-4D7E-95CB-0172078D6D4F}" sibTransId="{173CB4B8-2730-4A70-B8DE-93C976AF34D7}"/>
    <dgm:cxn modelId="{94CDCD82-E129-4C09-8C0B-BDC8A24FB066}" type="presOf" srcId="{5DCDB674-C7F9-4C8E-ABFF-F9F42CC2D743}" destId="{14B3961C-0385-4551-B03B-AEEB75563553}" srcOrd="0" destOrd="0" presId="urn:microsoft.com/office/officeart/2005/8/layout/list1"/>
    <dgm:cxn modelId="{6B80929A-D55C-41D7-82D3-9D3C32AC1583}" type="presOf" srcId="{F567A53E-3CF3-4DEC-A727-D329C1419D20}" destId="{F88684C8-393D-4C82-A46C-C9C7DE84784E}" srcOrd="0" destOrd="0" presId="urn:microsoft.com/office/officeart/2005/8/layout/list1"/>
    <dgm:cxn modelId="{A62EDEF4-37F1-4A4E-B069-16E405C7AF14}" type="presOf" srcId="{60D68C51-3DFF-46B6-A295-1FF2AD345B55}" destId="{14B3961C-0385-4551-B03B-AEEB75563553}" srcOrd="0" destOrd="2" presId="urn:microsoft.com/office/officeart/2005/8/layout/list1"/>
    <dgm:cxn modelId="{87FE5346-F048-4A4A-89AA-11496842A382}" type="presOf" srcId="{4FED841E-AECF-4D52-BB09-74271C165086}" destId="{A912F4DA-1B47-489B-8E78-05EC16C73F4C}" srcOrd="0" destOrd="0" presId="urn:microsoft.com/office/officeart/2005/8/layout/list1"/>
    <dgm:cxn modelId="{931B4651-0FD4-43E5-BBDC-2F57114A803C}" srcId="{F567A53E-3CF3-4DEC-A727-D329C1419D20}" destId="{4FED841E-AECF-4D52-BB09-74271C165086}" srcOrd="0" destOrd="0" parTransId="{D64E2387-C7F9-46E0-9D0A-BE3E384D14D3}" sibTransId="{3C664F12-D87E-4488-9DD2-4DA58496EF4C}"/>
    <dgm:cxn modelId="{20905CE5-2FA1-488A-87DE-F40073FC5CC3}" srcId="{4FED841E-AECF-4D52-BB09-74271C165086}" destId="{5DCDB674-C7F9-4C8E-ABFF-F9F42CC2D743}" srcOrd="0" destOrd="0" parTransId="{1B0F9B2C-DF95-4DC7-8D10-A2E410E0B726}" sibTransId="{AF95DDBE-B76B-40CC-895E-D61FBFE0CA19}"/>
    <dgm:cxn modelId="{E3C65558-58B1-4799-9802-4FA6ACD2FFB6}" type="presOf" srcId="{AD39CE0D-FD94-4C66-BC6B-E9E4825CEBD8}" destId="{14B3961C-0385-4551-B03B-AEEB75563553}" srcOrd="0" destOrd="1" presId="urn:microsoft.com/office/officeart/2005/8/layout/list1"/>
    <dgm:cxn modelId="{D96BA2C9-1DE4-4943-9814-737313CBCD30}" type="presParOf" srcId="{F88684C8-393D-4C82-A46C-C9C7DE84784E}" destId="{364BBD34-8B0E-44EB-AABB-A723CB004D7A}" srcOrd="0" destOrd="0" presId="urn:microsoft.com/office/officeart/2005/8/layout/list1"/>
    <dgm:cxn modelId="{348CC925-3019-4314-8260-0AB075A32881}" type="presParOf" srcId="{364BBD34-8B0E-44EB-AABB-A723CB004D7A}" destId="{A912F4DA-1B47-489B-8E78-05EC16C73F4C}" srcOrd="0" destOrd="0" presId="urn:microsoft.com/office/officeart/2005/8/layout/list1"/>
    <dgm:cxn modelId="{93058A8C-BD6B-46ED-B5B1-BF4A26F706E8}" type="presParOf" srcId="{364BBD34-8B0E-44EB-AABB-A723CB004D7A}" destId="{AE0FF540-ED97-453E-9C2D-64699284F0EF}" srcOrd="1" destOrd="0" presId="urn:microsoft.com/office/officeart/2005/8/layout/list1"/>
    <dgm:cxn modelId="{2170FB42-C07E-43A0-8FCE-6F0313A2A1CA}" type="presParOf" srcId="{F88684C8-393D-4C82-A46C-C9C7DE84784E}" destId="{05D2ADB1-5592-4B76-8AFF-A27DCD42D831}" srcOrd="1" destOrd="0" presId="urn:microsoft.com/office/officeart/2005/8/layout/list1"/>
    <dgm:cxn modelId="{8D6FB58C-C2B4-436A-BF95-24293DACF68F}" type="presParOf" srcId="{F88684C8-393D-4C82-A46C-C9C7DE84784E}" destId="{14B3961C-0385-4551-B03B-AEEB75563553}"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021D0F-4F5D-4692-8AE5-3F482BA63C71}">
      <dsp:nvSpPr>
        <dsp:cNvPr id="0" name=""/>
        <dsp:cNvSpPr/>
      </dsp:nvSpPr>
      <dsp:spPr>
        <a:xfrm>
          <a:off x="0" y="0"/>
          <a:ext cx="5027073" cy="877186"/>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0" y="0"/>
        <a:ext cx="4057782" cy="877186"/>
      </dsp:txXfrm>
    </dsp:sp>
    <dsp:sp modelId="{92D30D4E-2D7B-4A8F-94FC-CBD96892F175}">
      <dsp:nvSpPr>
        <dsp:cNvPr id="0" name=""/>
        <dsp:cNvSpPr/>
      </dsp:nvSpPr>
      <dsp:spPr>
        <a:xfrm>
          <a:off x="421017" y="1036674"/>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Metodología propuesta </a:t>
          </a:r>
          <a:endParaRPr lang="es-ES" sz="3000" kern="1200" dirty="0"/>
        </a:p>
      </dsp:txBody>
      <dsp:txXfrm>
        <a:off x="421017" y="1036674"/>
        <a:ext cx="4035885" cy="877186"/>
      </dsp:txXfrm>
    </dsp:sp>
    <dsp:sp modelId="{0DBF94AC-044C-45CB-8782-9A710656D687}">
      <dsp:nvSpPr>
        <dsp:cNvPr id="0" name=""/>
        <dsp:cNvSpPr/>
      </dsp:nvSpPr>
      <dsp:spPr>
        <a:xfrm>
          <a:off x="835750" y="2073349"/>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Ejemplo de aplicación</a:t>
          </a:r>
          <a:endParaRPr lang="es-ES" sz="3000" kern="1200" dirty="0"/>
        </a:p>
      </dsp:txBody>
      <dsp:txXfrm>
        <a:off x="835750" y="2073349"/>
        <a:ext cx="4042168" cy="877186"/>
      </dsp:txXfrm>
    </dsp:sp>
    <dsp:sp modelId="{3C6B1575-6995-4963-A926-C19791568F18}">
      <dsp:nvSpPr>
        <dsp:cNvPr id="0" name=""/>
        <dsp:cNvSpPr/>
      </dsp:nvSpPr>
      <dsp:spPr>
        <a:xfrm>
          <a:off x="1256768" y="3110024"/>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R" sz="3000" kern="1200" dirty="0" smtClean="0"/>
            <a:t>Conclusiones</a:t>
          </a:r>
          <a:endParaRPr lang="es-CR" sz="3000" kern="1200" dirty="0"/>
        </a:p>
      </dsp:txBody>
      <dsp:txXfrm>
        <a:off x="1256768" y="3110024"/>
        <a:ext cx="4035885" cy="877186"/>
      </dsp:txXfrm>
    </dsp:sp>
    <dsp:sp modelId="{3C4AE2F2-890F-4BCA-B0D8-B521A5DF69AA}">
      <dsp:nvSpPr>
        <dsp:cNvPr id="0" name=""/>
        <dsp:cNvSpPr/>
      </dsp:nvSpPr>
      <dsp:spPr>
        <a:xfrm>
          <a:off x="4456902" y="671845"/>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456902" y="671845"/>
        <a:ext cx="570171" cy="570171"/>
      </dsp:txXfrm>
    </dsp:sp>
    <dsp:sp modelId="{9D901939-0FE9-473F-95BE-CC04A8A6A78F}">
      <dsp:nvSpPr>
        <dsp:cNvPr id="0" name=""/>
        <dsp:cNvSpPr/>
      </dsp:nvSpPr>
      <dsp:spPr>
        <a:xfrm>
          <a:off x="4877919" y="1708519"/>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877919" y="1708519"/>
        <a:ext cx="570171" cy="570171"/>
      </dsp:txXfrm>
    </dsp:sp>
    <dsp:sp modelId="{103A52F4-C553-40D4-996C-3D780373B187}">
      <dsp:nvSpPr>
        <dsp:cNvPr id="0" name=""/>
        <dsp:cNvSpPr/>
      </dsp:nvSpPr>
      <dsp:spPr>
        <a:xfrm>
          <a:off x="5292653" y="2745194"/>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5292653" y="2745194"/>
        <a:ext cx="570171" cy="57017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021D0F-4F5D-4692-8AE5-3F482BA63C71}">
      <dsp:nvSpPr>
        <dsp:cNvPr id="0" name=""/>
        <dsp:cNvSpPr/>
      </dsp:nvSpPr>
      <dsp:spPr>
        <a:xfrm>
          <a:off x="0" y="0"/>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0" y="0"/>
        <a:ext cx="4057782" cy="877186"/>
      </dsp:txXfrm>
    </dsp:sp>
    <dsp:sp modelId="{92D30D4E-2D7B-4A8F-94FC-CBD96892F175}">
      <dsp:nvSpPr>
        <dsp:cNvPr id="0" name=""/>
        <dsp:cNvSpPr/>
      </dsp:nvSpPr>
      <dsp:spPr>
        <a:xfrm>
          <a:off x="421017" y="1036674"/>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Metodología propuesta </a:t>
          </a:r>
          <a:endParaRPr lang="es-ES" sz="3000" kern="1200" dirty="0"/>
        </a:p>
      </dsp:txBody>
      <dsp:txXfrm>
        <a:off x="421017" y="1036674"/>
        <a:ext cx="4035885" cy="877186"/>
      </dsp:txXfrm>
    </dsp:sp>
    <dsp:sp modelId="{0DBF94AC-044C-45CB-8782-9A710656D687}">
      <dsp:nvSpPr>
        <dsp:cNvPr id="0" name=""/>
        <dsp:cNvSpPr/>
      </dsp:nvSpPr>
      <dsp:spPr>
        <a:xfrm>
          <a:off x="835750" y="2073349"/>
          <a:ext cx="5027073" cy="877186"/>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Ejemplo de aplicación</a:t>
          </a:r>
          <a:endParaRPr lang="es-ES" sz="3000" kern="1200" dirty="0"/>
        </a:p>
      </dsp:txBody>
      <dsp:txXfrm>
        <a:off x="835750" y="2073349"/>
        <a:ext cx="4042168" cy="877186"/>
      </dsp:txXfrm>
    </dsp:sp>
    <dsp:sp modelId="{3C6B1575-6995-4963-A926-C19791568F18}">
      <dsp:nvSpPr>
        <dsp:cNvPr id="0" name=""/>
        <dsp:cNvSpPr/>
      </dsp:nvSpPr>
      <dsp:spPr>
        <a:xfrm>
          <a:off x="1256768" y="3110024"/>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R" sz="3000" kern="1200" dirty="0" smtClean="0"/>
            <a:t>Conclusiones</a:t>
          </a:r>
          <a:endParaRPr lang="es-CR" sz="3000" kern="1200" dirty="0"/>
        </a:p>
      </dsp:txBody>
      <dsp:txXfrm>
        <a:off x="1256768" y="3110024"/>
        <a:ext cx="4035885" cy="877186"/>
      </dsp:txXfrm>
    </dsp:sp>
    <dsp:sp modelId="{3C4AE2F2-890F-4BCA-B0D8-B521A5DF69AA}">
      <dsp:nvSpPr>
        <dsp:cNvPr id="0" name=""/>
        <dsp:cNvSpPr/>
      </dsp:nvSpPr>
      <dsp:spPr>
        <a:xfrm>
          <a:off x="4456902" y="671845"/>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456902" y="671845"/>
        <a:ext cx="570171" cy="570171"/>
      </dsp:txXfrm>
    </dsp:sp>
    <dsp:sp modelId="{9D901939-0FE9-473F-95BE-CC04A8A6A78F}">
      <dsp:nvSpPr>
        <dsp:cNvPr id="0" name=""/>
        <dsp:cNvSpPr/>
      </dsp:nvSpPr>
      <dsp:spPr>
        <a:xfrm>
          <a:off x="4877919" y="1708519"/>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877919" y="1708519"/>
        <a:ext cx="570171" cy="570171"/>
      </dsp:txXfrm>
    </dsp:sp>
    <dsp:sp modelId="{103A52F4-C553-40D4-996C-3D780373B187}">
      <dsp:nvSpPr>
        <dsp:cNvPr id="0" name=""/>
        <dsp:cNvSpPr/>
      </dsp:nvSpPr>
      <dsp:spPr>
        <a:xfrm>
          <a:off x="5292653" y="2745194"/>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5292653" y="2745194"/>
        <a:ext cx="570171" cy="570171"/>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021D0F-4F5D-4692-8AE5-3F482BA63C71}">
      <dsp:nvSpPr>
        <dsp:cNvPr id="0" name=""/>
        <dsp:cNvSpPr/>
      </dsp:nvSpPr>
      <dsp:spPr>
        <a:xfrm>
          <a:off x="0" y="0"/>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0" y="0"/>
        <a:ext cx="4057782" cy="877186"/>
      </dsp:txXfrm>
    </dsp:sp>
    <dsp:sp modelId="{92D30D4E-2D7B-4A8F-94FC-CBD96892F175}">
      <dsp:nvSpPr>
        <dsp:cNvPr id="0" name=""/>
        <dsp:cNvSpPr/>
      </dsp:nvSpPr>
      <dsp:spPr>
        <a:xfrm>
          <a:off x="421017" y="1036674"/>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Metodología propuesta </a:t>
          </a:r>
          <a:endParaRPr lang="es-ES" sz="3000" kern="1200" dirty="0"/>
        </a:p>
      </dsp:txBody>
      <dsp:txXfrm>
        <a:off x="421017" y="1036674"/>
        <a:ext cx="4035885" cy="877186"/>
      </dsp:txXfrm>
    </dsp:sp>
    <dsp:sp modelId="{0DBF94AC-044C-45CB-8782-9A710656D687}">
      <dsp:nvSpPr>
        <dsp:cNvPr id="0" name=""/>
        <dsp:cNvSpPr/>
      </dsp:nvSpPr>
      <dsp:spPr>
        <a:xfrm>
          <a:off x="835750" y="2073349"/>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Ejemplo de aplicación</a:t>
          </a:r>
          <a:endParaRPr lang="es-ES" sz="3000" kern="1200" dirty="0"/>
        </a:p>
      </dsp:txBody>
      <dsp:txXfrm>
        <a:off x="835750" y="2073349"/>
        <a:ext cx="4042168" cy="877186"/>
      </dsp:txXfrm>
    </dsp:sp>
    <dsp:sp modelId="{3C6B1575-6995-4963-A926-C19791568F18}">
      <dsp:nvSpPr>
        <dsp:cNvPr id="0" name=""/>
        <dsp:cNvSpPr/>
      </dsp:nvSpPr>
      <dsp:spPr>
        <a:xfrm>
          <a:off x="1256768" y="3110024"/>
          <a:ext cx="5027073" cy="877186"/>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R" sz="3000" kern="1200" dirty="0" smtClean="0"/>
            <a:t>Conclusiones</a:t>
          </a:r>
          <a:endParaRPr lang="es-CR" sz="3000" kern="1200" dirty="0"/>
        </a:p>
      </dsp:txBody>
      <dsp:txXfrm>
        <a:off x="1256768" y="3110024"/>
        <a:ext cx="4035885" cy="877186"/>
      </dsp:txXfrm>
    </dsp:sp>
    <dsp:sp modelId="{3C4AE2F2-890F-4BCA-B0D8-B521A5DF69AA}">
      <dsp:nvSpPr>
        <dsp:cNvPr id="0" name=""/>
        <dsp:cNvSpPr/>
      </dsp:nvSpPr>
      <dsp:spPr>
        <a:xfrm>
          <a:off x="4456902" y="671845"/>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456902" y="671845"/>
        <a:ext cx="570171" cy="570171"/>
      </dsp:txXfrm>
    </dsp:sp>
    <dsp:sp modelId="{9D901939-0FE9-473F-95BE-CC04A8A6A78F}">
      <dsp:nvSpPr>
        <dsp:cNvPr id="0" name=""/>
        <dsp:cNvSpPr/>
      </dsp:nvSpPr>
      <dsp:spPr>
        <a:xfrm>
          <a:off x="4877919" y="1708519"/>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877919" y="1708519"/>
        <a:ext cx="570171" cy="570171"/>
      </dsp:txXfrm>
    </dsp:sp>
    <dsp:sp modelId="{103A52F4-C553-40D4-996C-3D780373B187}">
      <dsp:nvSpPr>
        <dsp:cNvPr id="0" name=""/>
        <dsp:cNvSpPr/>
      </dsp:nvSpPr>
      <dsp:spPr>
        <a:xfrm>
          <a:off x="5292653" y="2745194"/>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5292653" y="2745194"/>
        <a:ext cx="570171" cy="5701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021D0F-4F5D-4692-8AE5-3F482BA63C71}">
      <dsp:nvSpPr>
        <dsp:cNvPr id="0" name=""/>
        <dsp:cNvSpPr/>
      </dsp:nvSpPr>
      <dsp:spPr>
        <a:xfrm>
          <a:off x="0" y="0"/>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Introducción</a:t>
          </a:r>
          <a:endParaRPr lang="es-ES" sz="3000" kern="1200" dirty="0"/>
        </a:p>
      </dsp:txBody>
      <dsp:txXfrm>
        <a:off x="0" y="0"/>
        <a:ext cx="4057782" cy="877186"/>
      </dsp:txXfrm>
    </dsp:sp>
    <dsp:sp modelId="{92D30D4E-2D7B-4A8F-94FC-CBD96892F175}">
      <dsp:nvSpPr>
        <dsp:cNvPr id="0" name=""/>
        <dsp:cNvSpPr/>
      </dsp:nvSpPr>
      <dsp:spPr>
        <a:xfrm>
          <a:off x="421017" y="1036674"/>
          <a:ext cx="5027073" cy="877186"/>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Metodología propuesta </a:t>
          </a:r>
          <a:endParaRPr lang="es-ES" sz="3000" kern="1200" dirty="0"/>
        </a:p>
      </dsp:txBody>
      <dsp:txXfrm>
        <a:off x="421017" y="1036674"/>
        <a:ext cx="4035885" cy="877186"/>
      </dsp:txXfrm>
    </dsp:sp>
    <dsp:sp modelId="{0DBF94AC-044C-45CB-8782-9A710656D687}">
      <dsp:nvSpPr>
        <dsp:cNvPr id="0" name=""/>
        <dsp:cNvSpPr/>
      </dsp:nvSpPr>
      <dsp:spPr>
        <a:xfrm>
          <a:off x="835750" y="2073349"/>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ES" sz="3000" kern="1200" dirty="0" smtClean="0"/>
            <a:t>Ejemplo de aplicación</a:t>
          </a:r>
          <a:endParaRPr lang="es-ES" sz="3000" kern="1200" dirty="0"/>
        </a:p>
      </dsp:txBody>
      <dsp:txXfrm>
        <a:off x="835750" y="2073349"/>
        <a:ext cx="4042168" cy="877186"/>
      </dsp:txXfrm>
    </dsp:sp>
    <dsp:sp modelId="{3C6B1575-6995-4963-A926-C19791568F18}">
      <dsp:nvSpPr>
        <dsp:cNvPr id="0" name=""/>
        <dsp:cNvSpPr/>
      </dsp:nvSpPr>
      <dsp:spPr>
        <a:xfrm>
          <a:off x="1256768" y="3110024"/>
          <a:ext cx="5027073" cy="877186"/>
        </a:xfrm>
        <a:prstGeom prst="roundRect">
          <a:avLst>
            <a:gd name="adj" fmla="val 10000"/>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s-CR" sz="3000" kern="1200" dirty="0" smtClean="0"/>
            <a:t>Conclusiones</a:t>
          </a:r>
          <a:endParaRPr lang="es-CR" sz="3000" kern="1200" dirty="0"/>
        </a:p>
      </dsp:txBody>
      <dsp:txXfrm>
        <a:off x="1256768" y="3110024"/>
        <a:ext cx="4035885" cy="877186"/>
      </dsp:txXfrm>
    </dsp:sp>
    <dsp:sp modelId="{3C4AE2F2-890F-4BCA-B0D8-B521A5DF69AA}">
      <dsp:nvSpPr>
        <dsp:cNvPr id="0" name=""/>
        <dsp:cNvSpPr/>
      </dsp:nvSpPr>
      <dsp:spPr>
        <a:xfrm>
          <a:off x="4456902" y="671845"/>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456902" y="671845"/>
        <a:ext cx="570171" cy="570171"/>
      </dsp:txXfrm>
    </dsp:sp>
    <dsp:sp modelId="{9D901939-0FE9-473F-95BE-CC04A8A6A78F}">
      <dsp:nvSpPr>
        <dsp:cNvPr id="0" name=""/>
        <dsp:cNvSpPr/>
      </dsp:nvSpPr>
      <dsp:spPr>
        <a:xfrm>
          <a:off x="4877919" y="1708519"/>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4877919" y="1708519"/>
        <a:ext cx="570171" cy="570171"/>
      </dsp:txXfrm>
    </dsp:sp>
    <dsp:sp modelId="{103A52F4-C553-40D4-996C-3D780373B187}">
      <dsp:nvSpPr>
        <dsp:cNvPr id="0" name=""/>
        <dsp:cNvSpPr/>
      </dsp:nvSpPr>
      <dsp:spPr>
        <a:xfrm>
          <a:off x="5292653" y="2745194"/>
          <a:ext cx="570171" cy="570171"/>
        </a:xfrm>
        <a:prstGeom prst="downArrow">
          <a:avLst>
            <a:gd name="adj1" fmla="val 55000"/>
            <a:gd name="adj2" fmla="val 45000"/>
          </a:avLst>
        </a:prstGeom>
        <a:solidFill>
          <a:schemeClr val="tx1">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5292653" y="2745194"/>
        <a:ext cx="570171" cy="5701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9D5692-33A8-4499-9FE6-D6754E687AE5}">
      <dsp:nvSpPr>
        <dsp:cNvPr id="0" name=""/>
        <dsp:cNvSpPr/>
      </dsp:nvSpPr>
      <dsp:spPr>
        <a:xfrm>
          <a:off x="0" y="133594"/>
          <a:ext cx="8019610" cy="2535750"/>
        </a:xfrm>
        <a:prstGeom prst="rect">
          <a:avLst/>
        </a:prstGeom>
        <a:solidFill>
          <a:schemeClr val="bg1"/>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22411" tIns="728980" rIns="622411"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Ocurridos 5 años antes de la evaluación (mínimo 3 años).</a:t>
          </a:r>
          <a:endParaRPr lang="es-CR" sz="1800" kern="1200" dirty="0"/>
        </a:p>
        <a:p>
          <a:pPr marL="171450" lvl="1" indent="-171450" algn="l" defTabSz="800100">
            <a:lnSpc>
              <a:spcPct val="90000"/>
            </a:lnSpc>
            <a:spcBef>
              <a:spcPct val="0"/>
            </a:spcBef>
            <a:spcAft>
              <a:spcPct val="15000"/>
            </a:spcAft>
            <a:buChar char="••"/>
          </a:pPr>
          <a:r>
            <a:rPr lang="es-ES" sz="1800" kern="1200" dirty="0" smtClean="0"/>
            <a:t>Homogeneidad en escalas de condición de salud.</a:t>
          </a:r>
          <a:endParaRPr lang="es-CR" sz="1800" kern="1200" dirty="0"/>
        </a:p>
        <a:p>
          <a:pPr marL="171450" lvl="1" indent="-171450" algn="l" defTabSz="800100">
            <a:lnSpc>
              <a:spcPct val="90000"/>
            </a:lnSpc>
            <a:spcBef>
              <a:spcPct val="0"/>
            </a:spcBef>
            <a:spcAft>
              <a:spcPct val="15000"/>
            </a:spcAft>
            <a:buChar char="••"/>
          </a:pPr>
          <a:r>
            <a:rPr lang="es-ES" sz="1800" kern="1200" dirty="0" smtClean="0"/>
            <a:t>Clasificados: </a:t>
          </a:r>
        </a:p>
        <a:p>
          <a:pPr marL="171450" lvl="1" indent="-171450" algn="l" defTabSz="800100">
            <a:lnSpc>
              <a:spcPct val="90000"/>
            </a:lnSpc>
            <a:spcBef>
              <a:spcPct val="0"/>
            </a:spcBef>
            <a:spcAft>
              <a:spcPct val="15000"/>
            </a:spcAft>
            <a:buChar char="••"/>
          </a:pPr>
          <a:r>
            <a:rPr lang="es-ES" sz="1800" kern="1200" dirty="0" smtClean="0"/>
            <a:t>- lugar y fecha                                                - estado climático</a:t>
          </a:r>
        </a:p>
        <a:p>
          <a:pPr marL="171450" lvl="1" indent="-171450" algn="l" defTabSz="800100">
            <a:lnSpc>
              <a:spcPct val="90000"/>
            </a:lnSpc>
            <a:spcBef>
              <a:spcPct val="0"/>
            </a:spcBef>
            <a:spcAft>
              <a:spcPct val="15000"/>
            </a:spcAft>
            <a:buChar char="••"/>
          </a:pPr>
          <a:r>
            <a:rPr lang="es-ES" sz="1800" kern="1200" dirty="0" smtClean="0"/>
            <a:t>- causa del accidente                                    - estado del conductor.                      - cantidad de personas lesionadas y muertos</a:t>
          </a:r>
        </a:p>
      </dsp:txBody>
      <dsp:txXfrm>
        <a:off x="0" y="133594"/>
        <a:ext cx="8019610" cy="2535750"/>
      </dsp:txXfrm>
    </dsp:sp>
    <dsp:sp modelId="{3980D564-D9DB-4A78-BEA0-3D7D34090AF0}">
      <dsp:nvSpPr>
        <dsp:cNvPr id="0" name=""/>
        <dsp:cNvSpPr/>
      </dsp:nvSpPr>
      <dsp:spPr>
        <a:xfrm>
          <a:off x="429021" y="22959"/>
          <a:ext cx="4940697" cy="639137"/>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86" tIns="0" rIns="212186" bIns="0" numCol="1" spcCol="1270" anchor="ctr" anchorCtr="0">
          <a:noAutofit/>
        </a:bodyPr>
        <a:lstStyle/>
        <a:p>
          <a:pPr lvl="0" algn="l" defTabSz="800100">
            <a:lnSpc>
              <a:spcPct val="90000"/>
            </a:lnSpc>
            <a:spcBef>
              <a:spcPct val="0"/>
            </a:spcBef>
            <a:spcAft>
              <a:spcPct val="35000"/>
            </a:spcAft>
          </a:pPr>
          <a:r>
            <a:rPr lang="es-ES" sz="1800" b="0" u="none" kern="1200" dirty="0" smtClean="0"/>
            <a:t>Bases de datos de los accidentes de tránsito</a:t>
          </a:r>
          <a:endParaRPr lang="es-CR" sz="1800" b="0" u="none" kern="1200" dirty="0"/>
        </a:p>
      </dsp:txBody>
      <dsp:txXfrm>
        <a:off x="429021" y="22959"/>
        <a:ext cx="4940697" cy="639137"/>
      </dsp:txXfrm>
    </dsp:sp>
    <dsp:sp modelId="{1FA740B1-5D03-4BE7-B6C5-7C0F6E4565D7}">
      <dsp:nvSpPr>
        <dsp:cNvPr id="0" name=""/>
        <dsp:cNvSpPr/>
      </dsp:nvSpPr>
      <dsp:spPr>
        <a:xfrm>
          <a:off x="0" y="2973680"/>
          <a:ext cx="8019610" cy="1130062"/>
        </a:xfrm>
        <a:prstGeom prst="rect">
          <a:avLst/>
        </a:prstGeom>
        <a:solidFill>
          <a:schemeClr val="bg1"/>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22411" tIns="728980" rIns="622411"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Proyecciones de accidentes a lo largo de la vida útil del proyecto.</a:t>
          </a:r>
          <a:endParaRPr lang="es-CR" sz="1800" kern="1200" dirty="0"/>
        </a:p>
      </dsp:txBody>
      <dsp:txXfrm>
        <a:off x="0" y="2973680"/>
        <a:ext cx="8019610" cy="1130062"/>
      </dsp:txXfrm>
    </dsp:sp>
    <dsp:sp modelId="{E8F975B7-A91B-4465-A4F9-DE2CBFFB7D1C}">
      <dsp:nvSpPr>
        <dsp:cNvPr id="0" name=""/>
        <dsp:cNvSpPr/>
      </dsp:nvSpPr>
      <dsp:spPr>
        <a:xfrm>
          <a:off x="400980" y="2858344"/>
          <a:ext cx="5090246" cy="631936"/>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186" tIns="0" rIns="212186" bIns="0" numCol="1" spcCol="1270" anchor="ctr" anchorCtr="0">
          <a:noAutofit/>
        </a:bodyPr>
        <a:lstStyle/>
        <a:p>
          <a:pPr lvl="0" algn="l" defTabSz="800100">
            <a:lnSpc>
              <a:spcPct val="90000"/>
            </a:lnSpc>
            <a:spcBef>
              <a:spcPct val="0"/>
            </a:spcBef>
            <a:spcAft>
              <a:spcPct val="35000"/>
            </a:spcAft>
          </a:pPr>
          <a:r>
            <a:rPr lang="es-CR" sz="1800" kern="1200" dirty="0" smtClean="0"/>
            <a:t>Tránsito promedio diario anual</a:t>
          </a:r>
          <a:endParaRPr lang="es-CR" sz="1800" kern="1200" dirty="0"/>
        </a:p>
      </dsp:txBody>
      <dsp:txXfrm>
        <a:off x="400980" y="2858344"/>
        <a:ext cx="5090246" cy="63193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A1289C-F80E-4E3E-91F2-4ED77B6E0947}">
      <dsp:nvSpPr>
        <dsp:cNvPr id="0" name=""/>
        <dsp:cNvSpPr/>
      </dsp:nvSpPr>
      <dsp:spPr>
        <a:xfrm>
          <a:off x="0" y="1534688"/>
          <a:ext cx="7448550" cy="403200"/>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 modelId="{7D681A3D-2513-447B-98C9-D19AC6DB6E38}">
      <dsp:nvSpPr>
        <dsp:cNvPr id="0" name=""/>
        <dsp:cNvSpPr/>
      </dsp:nvSpPr>
      <dsp:spPr>
        <a:xfrm>
          <a:off x="372427" y="1298528"/>
          <a:ext cx="5213985" cy="47232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76" tIns="0" rIns="197076" bIns="0" numCol="1" spcCol="1270" anchor="ctr" anchorCtr="0">
          <a:noAutofit/>
        </a:bodyPr>
        <a:lstStyle/>
        <a:p>
          <a:pPr lvl="0" algn="l" defTabSz="711200" rtl="0">
            <a:lnSpc>
              <a:spcPct val="90000"/>
            </a:lnSpc>
            <a:spcBef>
              <a:spcPct val="0"/>
            </a:spcBef>
            <a:spcAft>
              <a:spcPct val="35000"/>
            </a:spcAft>
          </a:pPr>
          <a:r>
            <a:rPr lang="es-ES" sz="1600" kern="1200" dirty="0" smtClean="0"/>
            <a:t>Desarrollada en la etapa de post-construcción</a:t>
          </a:r>
          <a:endParaRPr lang="es-CR" sz="1600" kern="1200" dirty="0"/>
        </a:p>
      </dsp:txBody>
      <dsp:txXfrm>
        <a:off x="372427" y="1298528"/>
        <a:ext cx="5213985" cy="472320"/>
      </dsp:txXfrm>
    </dsp:sp>
    <dsp:sp modelId="{85142E19-E978-4D13-9A1E-39F69E7E3D1E}">
      <dsp:nvSpPr>
        <dsp:cNvPr id="0" name=""/>
        <dsp:cNvSpPr/>
      </dsp:nvSpPr>
      <dsp:spPr>
        <a:xfrm>
          <a:off x="0" y="2260448"/>
          <a:ext cx="7448550" cy="403200"/>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 modelId="{5F854F3E-9976-44ED-A3EA-EB5E89DC6AB6}">
      <dsp:nvSpPr>
        <dsp:cNvPr id="0" name=""/>
        <dsp:cNvSpPr/>
      </dsp:nvSpPr>
      <dsp:spPr>
        <a:xfrm>
          <a:off x="372427" y="2024288"/>
          <a:ext cx="5213985" cy="47232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76" tIns="0" rIns="197076" bIns="0" numCol="1" spcCol="1270" anchor="ctr" anchorCtr="0">
          <a:noAutofit/>
        </a:bodyPr>
        <a:lstStyle/>
        <a:p>
          <a:pPr lvl="0" algn="l" defTabSz="711200" rtl="0">
            <a:lnSpc>
              <a:spcPct val="90000"/>
            </a:lnSpc>
            <a:spcBef>
              <a:spcPct val="0"/>
            </a:spcBef>
            <a:spcAft>
              <a:spcPct val="35000"/>
            </a:spcAft>
          </a:pPr>
          <a:r>
            <a:rPr lang="es-ES" sz="1600" kern="1200" dirty="0" smtClean="0"/>
            <a:t>Realizada por un grupo de profesionales </a:t>
          </a:r>
          <a:r>
            <a:rPr lang="es-ES" sz="1600" kern="1200" dirty="0" smtClean="0"/>
            <a:t>especializados</a:t>
          </a:r>
          <a:endParaRPr lang="es-CR" sz="1600" kern="1200" dirty="0"/>
        </a:p>
      </dsp:txBody>
      <dsp:txXfrm>
        <a:off x="372427" y="2024288"/>
        <a:ext cx="5213985" cy="472320"/>
      </dsp:txXfrm>
    </dsp:sp>
    <dsp:sp modelId="{3C9A420F-3ECC-4037-9300-C578FA142BA5}">
      <dsp:nvSpPr>
        <dsp:cNvPr id="0" name=""/>
        <dsp:cNvSpPr/>
      </dsp:nvSpPr>
      <dsp:spPr>
        <a:xfrm>
          <a:off x="0" y="2986208"/>
          <a:ext cx="7448550" cy="1209600"/>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578090" tIns="333248" rIns="578090" bIns="113792" numCol="1" spcCol="1270" anchor="t" anchorCtr="0">
          <a:noAutofit/>
        </a:bodyPr>
        <a:lstStyle/>
        <a:p>
          <a:pPr marL="171450" lvl="1" indent="-171450" algn="l" defTabSz="711200" rtl="0">
            <a:lnSpc>
              <a:spcPct val="90000"/>
            </a:lnSpc>
            <a:spcBef>
              <a:spcPct val="0"/>
            </a:spcBef>
            <a:spcAft>
              <a:spcPct val="15000"/>
            </a:spcAft>
            <a:buChar char="••"/>
          </a:pPr>
          <a:r>
            <a:rPr lang="es-ES" sz="1600" kern="1200" dirty="0" smtClean="0"/>
            <a:t>Identificar puntos negros en la carretera.</a:t>
          </a:r>
          <a:endParaRPr lang="es-CR" sz="1600" kern="1200" dirty="0"/>
        </a:p>
        <a:p>
          <a:pPr marL="171450" lvl="1" indent="-171450" algn="l" defTabSz="711200" rtl="0">
            <a:lnSpc>
              <a:spcPct val="90000"/>
            </a:lnSpc>
            <a:spcBef>
              <a:spcPct val="0"/>
            </a:spcBef>
            <a:spcAft>
              <a:spcPct val="15000"/>
            </a:spcAft>
            <a:buChar char="••"/>
          </a:pPr>
          <a:r>
            <a:rPr lang="es-ES" sz="1600" kern="1200" dirty="0" smtClean="0"/>
            <a:t>Analizar bases de datos de accidentes.</a:t>
          </a:r>
          <a:endParaRPr lang="es-CR" sz="1600" kern="1200" dirty="0"/>
        </a:p>
        <a:p>
          <a:pPr marL="171450" lvl="1" indent="-171450" algn="l" defTabSz="711200" rtl="0">
            <a:lnSpc>
              <a:spcPct val="90000"/>
            </a:lnSpc>
            <a:spcBef>
              <a:spcPct val="0"/>
            </a:spcBef>
            <a:spcAft>
              <a:spcPct val="15000"/>
            </a:spcAft>
            <a:buChar char="••"/>
          </a:pPr>
          <a:r>
            <a:rPr lang="es-ES" sz="1600" kern="1200" dirty="0" smtClean="0"/>
            <a:t>Conocer características propias de la carretera.</a:t>
          </a:r>
          <a:endParaRPr lang="es-CR" sz="1600" kern="1200" dirty="0"/>
        </a:p>
      </dsp:txBody>
      <dsp:txXfrm>
        <a:off x="0" y="2986208"/>
        <a:ext cx="7448550" cy="1209600"/>
      </dsp:txXfrm>
    </dsp:sp>
    <dsp:sp modelId="{CAC8B9EF-EF87-4485-8448-51F15C85B75A}">
      <dsp:nvSpPr>
        <dsp:cNvPr id="0" name=""/>
        <dsp:cNvSpPr/>
      </dsp:nvSpPr>
      <dsp:spPr>
        <a:xfrm>
          <a:off x="372427" y="2750048"/>
          <a:ext cx="5213985" cy="47232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7076" tIns="0" rIns="197076" bIns="0" numCol="1" spcCol="1270" anchor="ctr" anchorCtr="0">
          <a:noAutofit/>
        </a:bodyPr>
        <a:lstStyle/>
        <a:p>
          <a:pPr lvl="0" algn="l" defTabSz="711200" rtl="0">
            <a:lnSpc>
              <a:spcPct val="90000"/>
            </a:lnSpc>
            <a:spcBef>
              <a:spcPct val="0"/>
            </a:spcBef>
            <a:spcAft>
              <a:spcPct val="35000"/>
            </a:spcAft>
          </a:pPr>
          <a:r>
            <a:rPr lang="es-ES" sz="1600" kern="1200" dirty="0" smtClean="0"/>
            <a:t>Principales objetivos: </a:t>
          </a:r>
          <a:endParaRPr lang="es-CR" sz="1600" kern="1200" dirty="0"/>
        </a:p>
      </dsp:txBody>
      <dsp:txXfrm>
        <a:off x="372427" y="2750048"/>
        <a:ext cx="5213985" cy="4723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27E784-8B5B-45D4-A2C5-ED63619D03D9}">
      <dsp:nvSpPr>
        <dsp:cNvPr id="0" name=""/>
        <dsp:cNvSpPr/>
      </dsp:nvSpPr>
      <dsp:spPr>
        <a:xfrm>
          <a:off x="0" y="890110"/>
          <a:ext cx="8129810" cy="1513660"/>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30964" tIns="541528" rIns="630964" bIns="128016" numCol="1" spcCol="1270" anchor="t" anchorCtr="0">
          <a:noAutofit/>
        </a:bodyPr>
        <a:lstStyle/>
        <a:p>
          <a:pPr marL="171450" lvl="1" indent="-171450" algn="l" defTabSz="800100" rtl="0">
            <a:lnSpc>
              <a:spcPct val="90000"/>
            </a:lnSpc>
            <a:spcBef>
              <a:spcPct val="0"/>
            </a:spcBef>
            <a:spcAft>
              <a:spcPct val="15000"/>
            </a:spcAft>
            <a:buChar char="••"/>
          </a:pPr>
          <a:endParaRPr lang="es-ES" sz="1800" kern="1200" dirty="0"/>
        </a:p>
        <a:p>
          <a:pPr marL="171450" lvl="1" indent="-171450" algn="l" defTabSz="800100" rtl="0">
            <a:lnSpc>
              <a:spcPct val="90000"/>
            </a:lnSpc>
            <a:spcBef>
              <a:spcPct val="0"/>
            </a:spcBef>
            <a:spcAft>
              <a:spcPct val="15000"/>
            </a:spcAft>
            <a:buChar char="••"/>
          </a:pPr>
          <a:r>
            <a:rPr lang="es-ES" sz="1800" kern="1200" dirty="0" smtClean="0"/>
            <a:t>Ordenarlos de mayor a menor ocurrencia.</a:t>
          </a:r>
          <a:endParaRPr lang="es-CR" sz="1800" kern="1200" dirty="0"/>
        </a:p>
        <a:p>
          <a:pPr marL="171450" lvl="1" indent="-171450" algn="l" defTabSz="800100" rtl="0">
            <a:lnSpc>
              <a:spcPct val="90000"/>
            </a:lnSpc>
            <a:spcBef>
              <a:spcPct val="0"/>
            </a:spcBef>
            <a:spcAft>
              <a:spcPct val="15000"/>
            </a:spcAft>
            <a:buChar char="••"/>
          </a:pPr>
          <a:endParaRPr lang="es-CR" sz="1800" kern="1200" dirty="0"/>
        </a:p>
      </dsp:txBody>
      <dsp:txXfrm>
        <a:off x="0" y="890110"/>
        <a:ext cx="8129810" cy="1513660"/>
      </dsp:txXfrm>
    </dsp:sp>
    <dsp:sp modelId="{B9DACDEA-AAE6-408B-B2F7-2AE7C0BCB6EC}">
      <dsp:nvSpPr>
        <dsp:cNvPr id="0" name=""/>
        <dsp:cNvSpPr/>
      </dsp:nvSpPr>
      <dsp:spPr>
        <a:xfrm>
          <a:off x="225516" y="506076"/>
          <a:ext cx="5236735" cy="840106"/>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101" tIns="0" rIns="215101" bIns="0" numCol="1" spcCol="1270" anchor="ctr" anchorCtr="0">
          <a:noAutofit/>
        </a:bodyPr>
        <a:lstStyle/>
        <a:p>
          <a:pPr lvl="0" algn="l" defTabSz="800100" rtl="0">
            <a:lnSpc>
              <a:spcPct val="90000"/>
            </a:lnSpc>
            <a:spcBef>
              <a:spcPct val="0"/>
            </a:spcBef>
            <a:spcAft>
              <a:spcPct val="35000"/>
            </a:spcAft>
          </a:pPr>
          <a:r>
            <a:rPr lang="es-ES" sz="1800" kern="1200" dirty="0" smtClean="0"/>
            <a:t>Seleccionar los accidentes que suceden con mayor frecuencia </a:t>
          </a:r>
          <a:endParaRPr lang="es-CR" sz="1800" kern="1200" dirty="0"/>
        </a:p>
      </dsp:txBody>
      <dsp:txXfrm>
        <a:off x="225516" y="506076"/>
        <a:ext cx="5236735" cy="84010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75CA6B-24CC-4E57-BE51-24ADCF830797}">
      <dsp:nvSpPr>
        <dsp:cNvPr id="0" name=""/>
        <dsp:cNvSpPr/>
      </dsp:nvSpPr>
      <dsp:spPr>
        <a:xfrm>
          <a:off x="0" y="1398300"/>
          <a:ext cx="8115300" cy="932400"/>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29837" tIns="333248" rIns="629837" bIns="113792" numCol="1" spcCol="1270" anchor="t" anchorCtr="0">
          <a:noAutofit/>
        </a:bodyPr>
        <a:lstStyle/>
        <a:p>
          <a:pPr marL="171450" lvl="1" indent="-171450" algn="l" defTabSz="711200" rtl="0">
            <a:lnSpc>
              <a:spcPct val="90000"/>
            </a:lnSpc>
            <a:spcBef>
              <a:spcPct val="0"/>
            </a:spcBef>
            <a:spcAft>
              <a:spcPct val="15000"/>
            </a:spcAft>
            <a:buChar char="••"/>
          </a:pPr>
          <a:r>
            <a:rPr lang="es-ES" sz="1600" kern="1200" dirty="0" smtClean="0"/>
            <a:t>Deben ajustarse al presupuesto de la obra destinado a la seguridad vial.</a:t>
          </a:r>
          <a:endParaRPr lang="es-CR" sz="1600" kern="1200" dirty="0"/>
        </a:p>
        <a:p>
          <a:pPr marL="171450" lvl="1" indent="-171450" algn="l" defTabSz="711200" rtl="0">
            <a:lnSpc>
              <a:spcPct val="90000"/>
            </a:lnSpc>
            <a:spcBef>
              <a:spcPct val="0"/>
            </a:spcBef>
            <a:spcAft>
              <a:spcPct val="15000"/>
            </a:spcAft>
            <a:buChar char="••"/>
          </a:pPr>
          <a:r>
            <a:rPr lang="es-ES" sz="1600" kern="1200" dirty="0" smtClean="0"/>
            <a:t>Deben ser dispositivos modernos y eficaces.</a:t>
          </a:r>
          <a:endParaRPr lang="es-CR" sz="1600" kern="1200" dirty="0"/>
        </a:p>
      </dsp:txBody>
      <dsp:txXfrm>
        <a:off x="0" y="1398300"/>
        <a:ext cx="8115300" cy="932400"/>
      </dsp:txXfrm>
    </dsp:sp>
    <dsp:sp modelId="{3A506D61-66DE-426E-99A8-8B95328809BC}">
      <dsp:nvSpPr>
        <dsp:cNvPr id="0" name=""/>
        <dsp:cNvSpPr/>
      </dsp:nvSpPr>
      <dsp:spPr>
        <a:xfrm>
          <a:off x="405765" y="1162140"/>
          <a:ext cx="5680710" cy="47232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0" rIns="214717" bIns="0" numCol="1" spcCol="1270" anchor="ctr" anchorCtr="0">
          <a:noAutofit/>
        </a:bodyPr>
        <a:lstStyle/>
        <a:p>
          <a:pPr lvl="0" algn="l" defTabSz="711200" rtl="0">
            <a:lnSpc>
              <a:spcPct val="90000"/>
            </a:lnSpc>
            <a:spcBef>
              <a:spcPct val="0"/>
            </a:spcBef>
            <a:spcAft>
              <a:spcPct val="35000"/>
            </a:spcAft>
          </a:pPr>
          <a:r>
            <a:rPr lang="es-ES" sz="1600" kern="1200" dirty="0" smtClean="0"/>
            <a:t>Proponer mínimo tres escenarios de medidas de seguridad vial</a:t>
          </a:r>
          <a:endParaRPr lang="es-CR" sz="1600" kern="1200" dirty="0"/>
        </a:p>
      </dsp:txBody>
      <dsp:txXfrm>
        <a:off x="405765" y="1162140"/>
        <a:ext cx="5680710" cy="472320"/>
      </dsp:txXfrm>
    </dsp:sp>
    <dsp:sp modelId="{66C7FD8E-1CE4-4AEC-AA45-2493D79F11AD}">
      <dsp:nvSpPr>
        <dsp:cNvPr id="0" name=""/>
        <dsp:cNvSpPr/>
      </dsp:nvSpPr>
      <dsp:spPr>
        <a:xfrm>
          <a:off x="0" y="2653260"/>
          <a:ext cx="8115300" cy="680400"/>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29837" tIns="333248" rIns="629837"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smtClean="0"/>
            <a:t>“Migración de accidentes”. </a:t>
          </a:r>
          <a:endParaRPr lang="es-CR" sz="1600" kern="1200"/>
        </a:p>
      </dsp:txBody>
      <dsp:txXfrm>
        <a:off x="0" y="2653260"/>
        <a:ext cx="8115300" cy="680400"/>
      </dsp:txXfrm>
    </dsp:sp>
    <dsp:sp modelId="{80C179BF-2BEF-4549-99A9-A91FFD49BD01}">
      <dsp:nvSpPr>
        <dsp:cNvPr id="0" name=""/>
        <dsp:cNvSpPr/>
      </dsp:nvSpPr>
      <dsp:spPr>
        <a:xfrm>
          <a:off x="405765" y="2417100"/>
          <a:ext cx="5680710" cy="47232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717" tIns="0" rIns="214717" bIns="0" numCol="1" spcCol="1270" anchor="ctr" anchorCtr="0">
          <a:noAutofit/>
        </a:bodyPr>
        <a:lstStyle/>
        <a:p>
          <a:pPr lvl="0" algn="l" defTabSz="711200" rtl="0">
            <a:lnSpc>
              <a:spcPct val="90000"/>
            </a:lnSpc>
            <a:spcBef>
              <a:spcPct val="0"/>
            </a:spcBef>
            <a:spcAft>
              <a:spcPct val="35000"/>
            </a:spcAft>
          </a:pPr>
          <a:r>
            <a:rPr lang="es-ES" sz="1600" kern="1200" dirty="0" smtClean="0"/>
            <a:t>Considerar posible influencia de las medidas por aplicar</a:t>
          </a:r>
          <a:endParaRPr lang="es-CR" sz="1600" kern="1200" dirty="0"/>
        </a:p>
      </dsp:txBody>
      <dsp:txXfrm>
        <a:off x="405765" y="2417100"/>
        <a:ext cx="5680710" cy="47232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A8AF8E-A797-4E08-B1A3-4150274D8700}">
      <dsp:nvSpPr>
        <dsp:cNvPr id="0" name=""/>
        <dsp:cNvSpPr/>
      </dsp:nvSpPr>
      <dsp:spPr>
        <a:xfrm>
          <a:off x="0" y="918470"/>
          <a:ext cx="8076647" cy="1865147"/>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26838" tIns="395732" rIns="626838" bIns="227584" numCol="1" spcCol="1270" anchor="t" anchorCtr="0">
          <a:noAutofit/>
        </a:bodyPr>
        <a:lstStyle/>
        <a:p>
          <a:pPr marL="285750" lvl="1" indent="-285750" algn="l" defTabSz="1422400" rtl="0">
            <a:lnSpc>
              <a:spcPct val="90000"/>
            </a:lnSpc>
            <a:spcBef>
              <a:spcPct val="0"/>
            </a:spcBef>
            <a:spcAft>
              <a:spcPct val="15000"/>
            </a:spcAft>
            <a:buChar char="••"/>
          </a:pPr>
          <a:endParaRPr lang="es-CR" sz="3200" kern="1200" dirty="0"/>
        </a:p>
        <a:p>
          <a:pPr marL="171450" lvl="1" indent="-171450" algn="l" defTabSz="800100" rtl="0">
            <a:lnSpc>
              <a:spcPct val="90000"/>
            </a:lnSpc>
            <a:spcBef>
              <a:spcPct val="0"/>
            </a:spcBef>
            <a:spcAft>
              <a:spcPct val="15000"/>
            </a:spcAft>
            <a:buChar char="••"/>
          </a:pPr>
          <a:r>
            <a:rPr lang="es-ES" sz="1800" kern="1200" dirty="0" smtClean="0"/>
            <a:t>Valor correspondiente al denominador de la relación beneficio/costo base para el desenlace de la Metodología propuesta</a:t>
          </a:r>
          <a:r>
            <a:rPr lang="es-ES" sz="1900" kern="1200" dirty="0" smtClean="0"/>
            <a:t>.</a:t>
          </a:r>
          <a:endParaRPr lang="es-CR" sz="1900" kern="1200" dirty="0"/>
        </a:p>
        <a:p>
          <a:pPr marL="171450" lvl="1" indent="-171450" algn="l" defTabSz="800100" rtl="0">
            <a:lnSpc>
              <a:spcPct val="90000"/>
            </a:lnSpc>
            <a:spcBef>
              <a:spcPct val="0"/>
            </a:spcBef>
            <a:spcAft>
              <a:spcPct val="15000"/>
            </a:spcAft>
            <a:buChar char="••"/>
          </a:pPr>
          <a:endParaRPr lang="es-CR" sz="1800" kern="1200" dirty="0"/>
        </a:p>
      </dsp:txBody>
      <dsp:txXfrm>
        <a:off x="0" y="918470"/>
        <a:ext cx="8076647" cy="1865147"/>
      </dsp:txXfrm>
    </dsp:sp>
    <dsp:sp modelId="{D1360F9A-F4DF-42E3-8161-DB58D2015F17}">
      <dsp:nvSpPr>
        <dsp:cNvPr id="0" name=""/>
        <dsp:cNvSpPr/>
      </dsp:nvSpPr>
      <dsp:spPr>
        <a:xfrm>
          <a:off x="241907" y="587543"/>
          <a:ext cx="7019801" cy="732643"/>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695" tIns="0" rIns="213695" bIns="0" numCol="1" spcCol="1270" anchor="ctr" anchorCtr="0">
          <a:noAutofit/>
        </a:bodyPr>
        <a:lstStyle/>
        <a:p>
          <a:pPr lvl="0" algn="l" defTabSz="800100" rtl="0">
            <a:lnSpc>
              <a:spcPct val="90000"/>
            </a:lnSpc>
            <a:spcBef>
              <a:spcPct val="0"/>
            </a:spcBef>
            <a:spcAft>
              <a:spcPct val="35000"/>
            </a:spcAft>
          </a:pPr>
          <a:r>
            <a:rPr lang="es-ES" sz="1800" kern="1200" dirty="0" smtClean="0"/>
            <a:t>Valorar económicamente las medidas de seguridad vial seleccionadas</a:t>
          </a:r>
          <a:endParaRPr lang="es-ES" sz="1800" kern="1200" dirty="0"/>
        </a:p>
      </dsp:txBody>
      <dsp:txXfrm>
        <a:off x="241907" y="587543"/>
        <a:ext cx="7019801" cy="73264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01DFA3-0879-4E4D-ADB5-B9C6BE3B2F55}">
      <dsp:nvSpPr>
        <dsp:cNvPr id="0" name=""/>
        <dsp:cNvSpPr/>
      </dsp:nvSpPr>
      <dsp:spPr>
        <a:xfrm>
          <a:off x="0" y="985856"/>
          <a:ext cx="8340797" cy="1786681"/>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sp>
    <dsp:sp modelId="{C4C87D4A-1DDC-4D40-9A7E-B79D872DE3F1}">
      <dsp:nvSpPr>
        <dsp:cNvPr id="0" name=""/>
        <dsp:cNvSpPr/>
      </dsp:nvSpPr>
      <dsp:spPr>
        <a:xfrm>
          <a:off x="132346" y="676987"/>
          <a:ext cx="8094463" cy="978069"/>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684" tIns="0" rIns="220684" bIns="0" numCol="1" spcCol="1270" anchor="ctr" anchorCtr="0">
          <a:noAutofit/>
        </a:bodyPr>
        <a:lstStyle/>
        <a:p>
          <a:pPr lvl="0" algn="l" defTabSz="800100" rtl="0">
            <a:lnSpc>
              <a:spcPct val="90000"/>
            </a:lnSpc>
            <a:spcBef>
              <a:spcPct val="0"/>
            </a:spcBef>
            <a:spcAft>
              <a:spcPct val="35000"/>
            </a:spcAft>
          </a:pPr>
          <a:r>
            <a:rPr lang="es-CR" sz="1800" kern="1200" dirty="0" smtClean="0"/>
            <a:t>Solo se consideran beneficios y costos producto de la implementación de medidas de seguridad, por lo que otros impactos no deben ser considerados en esta relación.</a:t>
          </a:r>
          <a:endParaRPr lang="es-CR" sz="1800" kern="1200" dirty="0"/>
        </a:p>
      </dsp:txBody>
      <dsp:txXfrm>
        <a:off x="132346" y="676987"/>
        <a:ext cx="8094463" cy="97806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B3961C-0385-4551-B03B-AEEB75563553}">
      <dsp:nvSpPr>
        <dsp:cNvPr id="0" name=""/>
        <dsp:cNvSpPr/>
      </dsp:nvSpPr>
      <dsp:spPr>
        <a:xfrm>
          <a:off x="0" y="1143709"/>
          <a:ext cx="8297715" cy="2061001"/>
        </a:xfrm>
        <a:prstGeom prst="rect">
          <a:avLst/>
        </a:prstGeom>
        <a:solidFill>
          <a:schemeClr val="lt1">
            <a:alpha val="90000"/>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643995" tIns="583184" rIns="643995" bIns="128016" numCol="1" spcCol="1270" anchor="t" anchorCtr="0">
          <a:noAutofit/>
        </a:bodyPr>
        <a:lstStyle/>
        <a:p>
          <a:pPr marL="171450" lvl="1" indent="-171450" algn="just" defTabSz="800100" rtl="0">
            <a:lnSpc>
              <a:spcPct val="90000"/>
            </a:lnSpc>
            <a:spcBef>
              <a:spcPct val="0"/>
            </a:spcBef>
            <a:spcAft>
              <a:spcPct val="15000"/>
            </a:spcAft>
            <a:buChar char="••"/>
          </a:pPr>
          <a:r>
            <a:rPr lang="es-ES" sz="1800" kern="1200" dirty="0" smtClean="0"/>
            <a:t>La medida que se seleccione corresponde a la opción con una relación beneficio/costo mayor, o bien que justifique una gran inversión.</a:t>
          </a:r>
          <a:endParaRPr lang="es-CR" sz="1800" kern="1200" dirty="0"/>
        </a:p>
        <a:p>
          <a:pPr marL="171450" lvl="1" indent="-171450" algn="just" defTabSz="800100" rtl="0">
            <a:lnSpc>
              <a:spcPct val="90000"/>
            </a:lnSpc>
            <a:spcBef>
              <a:spcPct val="0"/>
            </a:spcBef>
            <a:spcAft>
              <a:spcPct val="15000"/>
            </a:spcAft>
            <a:buChar char="••"/>
          </a:pPr>
          <a:endParaRPr lang="es-CR" sz="1800" kern="1200" dirty="0"/>
        </a:p>
        <a:p>
          <a:pPr marL="171450" lvl="1" indent="-171450" algn="just" defTabSz="800100" rtl="0">
            <a:lnSpc>
              <a:spcPct val="90000"/>
            </a:lnSpc>
            <a:spcBef>
              <a:spcPct val="0"/>
            </a:spcBef>
            <a:spcAft>
              <a:spcPct val="15000"/>
            </a:spcAft>
            <a:buChar char="••"/>
          </a:pPr>
          <a:r>
            <a:rPr lang="es-ES" sz="1800" kern="1200" dirty="0" smtClean="0"/>
            <a:t>En caso de que dos opciones presentaran la misma relación, se elige la alternativa con un beneficio mayor. </a:t>
          </a:r>
          <a:endParaRPr lang="es-ES" sz="1800" kern="1200" dirty="0"/>
        </a:p>
      </dsp:txBody>
      <dsp:txXfrm>
        <a:off x="0" y="1143709"/>
        <a:ext cx="8297715" cy="2061001"/>
      </dsp:txXfrm>
    </dsp:sp>
    <dsp:sp modelId="{AE0FF540-ED97-453E-9C2D-64699284F0EF}">
      <dsp:nvSpPr>
        <dsp:cNvPr id="0" name=""/>
        <dsp:cNvSpPr/>
      </dsp:nvSpPr>
      <dsp:spPr>
        <a:xfrm>
          <a:off x="452984" y="927009"/>
          <a:ext cx="2461077" cy="608008"/>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544" tIns="0" rIns="219544" bIns="0" numCol="1" spcCol="1270" anchor="ctr" anchorCtr="0">
          <a:noAutofit/>
        </a:bodyPr>
        <a:lstStyle/>
        <a:p>
          <a:pPr lvl="0" algn="l" defTabSz="800100" rtl="0">
            <a:lnSpc>
              <a:spcPct val="90000"/>
            </a:lnSpc>
            <a:spcBef>
              <a:spcPct val="0"/>
            </a:spcBef>
            <a:spcAft>
              <a:spcPct val="35000"/>
            </a:spcAft>
          </a:pPr>
          <a:r>
            <a:rPr lang="es-ES" sz="1800" kern="1200" dirty="0" smtClean="0"/>
            <a:t>Escenario óptimo</a:t>
          </a:r>
          <a:endParaRPr lang="es-CR" sz="1800" kern="1200" dirty="0"/>
        </a:p>
      </dsp:txBody>
      <dsp:txXfrm>
        <a:off x="452984" y="927009"/>
        <a:ext cx="2461077" cy="60800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B626D3F-F13D-482B-8369-08335F86EF5C}" type="datetimeFigureOut">
              <a:rPr lang="es-ES"/>
              <a:pPr>
                <a:defRPr/>
              </a:pPr>
              <a:t>12/05/2014</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A01A18-638D-423C-B44C-E233D6A9923B}" type="slidenum">
              <a:rPr lang="es-ES"/>
              <a:pPr>
                <a:defRPr/>
              </a:pPr>
              <a:t>‹Nº›</a:t>
            </a:fld>
            <a:endParaRPr lang="es-ES"/>
          </a:p>
        </p:txBody>
      </p:sp>
    </p:spTree>
    <p:extLst>
      <p:ext uri="{BB962C8B-B14F-4D97-AF65-F5344CB8AC3E}">
        <p14:creationId xmlns:p14="http://schemas.microsoft.com/office/powerpoint/2010/main" xmlns="" val="143817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9636" name="3 Marcador de número de diapositiva"/>
          <p:cNvSpPr>
            <a:spLocks noGrp="1"/>
          </p:cNvSpPr>
          <p:nvPr>
            <p:ph type="sldNum" sz="quarter" idx="5"/>
          </p:nvPr>
        </p:nvSpPr>
        <p:spPr bwMode="auto">
          <a:noFill/>
          <a:ln>
            <a:miter lim="800000"/>
            <a:headEnd/>
            <a:tailEnd/>
          </a:ln>
        </p:spPr>
        <p:txBody>
          <a:bodyPr/>
          <a:lstStyle/>
          <a:p>
            <a:fld id="{6D3C5BEF-FBFC-49D3-A271-0CDC93D2E7FE}" type="slidenum">
              <a:rPr lang="es-ES" smtClean="0"/>
              <a:pPr/>
              <a:t>2</a:t>
            </a:fld>
            <a:endParaRPr lang="es-ES" smtClean="0"/>
          </a:p>
        </p:txBody>
      </p:sp>
    </p:spTree>
    <p:extLst>
      <p:ext uri="{BB962C8B-B14F-4D97-AF65-F5344CB8AC3E}">
        <p14:creationId xmlns:p14="http://schemas.microsoft.com/office/powerpoint/2010/main" xmlns="" val="89693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21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2164" name="3 Marcador de número de diapositiva"/>
          <p:cNvSpPr>
            <a:spLocks noGrp="1"/>
          </p:cNvSpPr>
          <p:nvPr>
            <p:ph type="sldNum" sz="quarter" idx="5"/>
          </p:nvPr>
        </p:nvSpPr>
        <p:spPr bwMode="auto">
          <a:noFill/>
          <a:ln>
            <a:miter lim="800000"/>
            <a:headEnd/>
            <a:tailEnd/>
          </a:ln>
        </p:spPr>
        <p:txBody>
          <a:bodyPr/>
          <a:lstStyle/>
          <a:p>
            <a:fld id="{6390FAB9-48A4-4713-A0E5-F9FFF4F3707A}" type="slidenum">
              <a:rPr lang="es-ES" smtClean="0"/>
              <a:pPr/>
              <a:t>11</a:t>
            </a:fld>
            <a:endParaRPr lang="es-ES" smtClean="0"/>
          </a:p>
        </p:txBody>
      </p:sp>
    </p:spTree>
    <p:extLst>
      <p:ext uri="{BB962C8B-B14F-4D97-AF65-F5344CB8AC3E}">
        <p14:creationId xmlns:p14="http://schemas.microsoft.com/office/powerpoint/2010/main" xmlns="" val="287827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31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3188" name="3 Marcador de número de diapositiva"/>
          <p:cNvSpPr>
            <a:spLocks noGrp="1"/>
          </p:cNvSpPr>
          <p:nvPr>
            <p:ph type="sldNum" sz="quarter" idx="5"/>
          </p:nvPr>
        </p:nvSpPr>
        <p:spPr bwMode="auto">
          <a:noFill/>
          <a:ln>
            <a:miter lim="800000"/>
            <a:headEnd/>
            <a:tailEnd/>
          </a:ln>
        </p:spPr>
        <p:txBody>
          <a:bodyPr/>
          <a:lstStyle/>
          <a:p>
            <a:fld id="{AF5F93F7-2B85-4B0A-9DB0-B7323D5C02C6}" type="slidenum">
              <a:rPr lang="es-ES" smtClean="0"/>
              <a:pPr/>
              <a:t>12</a:t>
            </a:fld>
            <a:endParaRPr lang="es-ES" smtClean="0"/>
          </a:p>
        </p:txBody>
      </p:sp>
    </p:spTree>
    <p:extLst>
      <p:ext uri="{BB962C8B-B14F-4D97-AF65-F5344CB8AC3E}">
        <p14:creationId xmlns:p14="http://schemas.microsoft.com/office/powerpoint/2010/main" xmlns="" val="301481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4212" name="3 Marcador de número de diapositiva"/>
          <p:cNvSpPr>
            <a:spLocks noGrp="1"/>
          </p:cNvSpPr>
          <p:nvPr>
            <p:ph type="sldNum" sz="quarter" idx="5"/>
          </p:nvPr>
        </p:nvSpPr>
        <p:spPr bwMode="auto">
          <a:noFill/>
          <a:ln>
            <a:miter lim="800000"/>
            <a:headEnd/>
            <a:tailEnd/>
          </a:ln>
        </p:spPr>
        <p:txBody>
          <a:bodyPr/>
          <a:lstStyle/>
          <a:p>
            <a:fld id="{2ABCE539-908A-44C7-9651-4C17182847F8}" type="slidenum">
              <a:rPr lang="es-ES" smtClean="0"/>
              <a:pPr/>
              <a:t>13</a:t>
            </a:fld>
            <a:endParaRPr lang="es-ES" smtClean="0"/>
          </a:p>
        </p:txBody>
      </p:sp>
    </p:spTree>
    <p:extLst>
      <p:ext uri="{BB962C8B-B14F-4D97-AF65-F5344CB8AC3E}">
        <p14:creationId xmlns:p14="http://schemas.microsoft.com/office/powerpoint/2010/main" xmlns="" val="233545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52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5236" name="3 Marcador de número de diapositiva"/>
          <p:cNvSpPr>
            <a:spLocks noGrp="1"/>
          </p:cNvSpPr>
          <p:nvPr>
            <p:ph type="sldNum" sz="quarter" idx="5"/>
          </p:nvPr>
        </p:nvSpPr>
        <p:spPr bwMode="auto">
          <a:noFill/>
          <a:ln>
            <a:miter lim="800000"/>
            <a:headEnd/>
            <a:tailEnd/>
          </a:ln>
        </p:spPr>
        <p:txBody>
          <a:bodyPr/>
          <a:lstStyle/>
          <a:p>
            <a:fld id="{B797825F-50C2-4EBF-BCDB-252CA26CCA7B}" type="slidenum">
              <a:rPr lang="es-ES" smtClean="0"/>
              <a:pPr/>
              <a:t>14</a:t>
            </a:fld>
            <a:endParaRPr lang="es-ES" smtClean="0"/>
          </a:p>
        </p:txBody>
      </p:sp>
    </p:spTree>
    <p:extLst>
      <p:ext uri="{BB962C8B-B14F-4D97-AF65-F5344CB8AC3E}">
        <p14:creationId xmlns:p14="http://schemas.microsoft.com/office/powerpoint/2010/main" xmlns="" val="1960443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6260" name="3 Marcador de número de diapositiva"/>
          <p:cNvSpPr>
            <a:spLocks noGrp="1"/>
          </p:cNvSpPr>
          <p:nvPr>
            <p:ph type="sldNum" sz="quarter" idx="5"/>
          </p:nvPr>
        </p:nvSpPr>
        <p:spPr bwMode="auto">
          <a:noFill/>
          <a:ln>
            <a:miter lim="800000"/>
            <a:headEnd/>
            <a:tailEnd/>
          </a:ln>
        </p:spPr>
        <p:txBody>
          <a:bodyPr/>
          <a:lstStyle/>
          <a:p>
            <a:fld id="{0541F328-B1E5-40D2-B633-F78AE9E6C7AA}" type="slidenum">
              <a:rPr lang="es-ES" smtClean="0"/>
              <a:pPr/>
              <a:t>15</a:t>
            </a:fld>
            <a:endParaRPr lang="es-ES" smtClean="0"/>
          </a:p>
        </p:txBody>
      </p:sp>
    </p:spTree>
    <p:extLst>
      <p:ext uri="{BB962C8B-B14F-4D97-AF65-F5344CB8AC3E}">
        <p14:creationId xmlns:p14="http://schemas.microsoft.com/office/powerpoint/2010/main" xmlns="" val="331936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7284" name="3 Marcador de número de diapositiva"/>
          <p:cNvSpPr>
            <a:spLocks noGrp="1"/>
          </p:cNvSpPr>
          <p:nvPr>
            <p:ph type="sldNum" sz="quarter" idx="5"/>
          </p:nvPr>
        </p:nvSpPr>
        <p:spPr bwMode="auto">
          <a:noFill/>
          <a:ln>
            <a:miter lim="800000"/>
            <a:headEnd/>
            <a:tailEnd/>
          </a:ln>
        </p:spPr>
        <p:txBody>
          <a:bodyPr/>
          <a:lstStyle/>
          <a:p>
            <a:fld id="{65125692-A192-435A-AB3D-A7C4D71520CA}" type="slidenum">
              <a:rPr lang="es-ES" smtClean="0"/>
              <a:pPr/>
              <a:t>16</a:t>
            </a:fld>
            <a:endParaRPr lang="es-ES" smtClean="0"/>
          </a:p>
        </p:txBody>
      </p:sp>
    </p:spTree>
    <p:extLst>
      <p:ext uri="{BB962C8B-B14F-4D97-AF65-F5344CB8AC3E}">
        <p14:creationId xmlns:p14="http://schemas.microsoft.com/office/powerpoint/2010/main" xmlns="" val="1798106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8308" name="3 Marcador de número de diapositiva"/>
          <p:cNvSpPr>
            <a:spLocks noGrp="1"/>
          </p:cNvSpPr>
          <p:nvPr>
            <p:ph type="sldNum" sz="quarter" idx="5"/>
          </p:nvPr>
        </p:nvSpPr>
        <p:spPr bwMode="auto">
          <a:noFill/>
          <a:ln>
            <a:miter lim="800000"/>
            <a:headEnd/>
            <a:tailEnd/>
          </a:ln>
        </p:spPr>
        <p:txBody>
          <a:bodyPr/>
          <a:lstStyle/>
          <a:p>
            <a:fld id="{3A277C54-E962-408B-9337-1FBB5E753084}" type="slidenum">
              <a:rPr lang="es-ES" smtClean="0"/>
              <a:pPr/>
              <a:t>17</a:t>
            </a:fld>
            <a:endParaRPr lang="es-ES" smtClean="0"/>
          </a:p>
        </p:txBody>
      </p:sp>
    </p:spTree>
    <p:extLst>
      <p:ext uri="{BB962C8B-B14F-4D97-AF65-F5344CB8AC3E}">
        <p14:creationId xmlns:p14="http://schemas.microsoft.com/office/powerpoint/2010/main" xmlns="" val="394364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93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9332" name="3 Marcador de número de diapositiva"/>
          <p:cNvSpPr>
            <a:spLocks noGrp="1"/>
          </p:cNvSpPr>
          <p:nvPr>
            <p:ph type="sldNum" sz="quarter" idx="5"/>
          </p:nvPr>
        </p:nvSpPr>
        <p:spPr bwMode="auto">
          <a:noFill/>
          <a:ln>
            <a:miter lim="800000"/>
            <a:headEnd/>
            <a:tailEnd/>
          </a:ln>
        </p:spPr>
        <p:txBody>
          <a:bodyPr/>
          <a:lstStyle/>
          <a:p>
            <a:fld id="{F595357E-69D7-483B-A4C8-4F99838E2A40}" type="slidenum">
              <a:rPr lang="es-ES" smtClean="0"/>
              <a:pPr/>
              <a:t>18</a:t>
            </a:fld>
            <a:endParaRPr lang="es-ES" smtClean="0"/>
          </a:p>
        </p:txBody>
      </p:sp>
    </p:spTree>
    <p:extLst>
      <p:ext uri="{BB962C8B-B14F-4D97-AF65-F5344CB8AC3E}">
        <p14:creationId xmlns:p14="http://schemas.microsoft.com/office/powerpoint/2010/main" xmlns="" val="7841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0356" name="3 Marcador de número de diapositiva"/>
          <p:cNvSpPr>
            <a:spLocks noGrp="1"/>
          </p:cNvSpPr>
          <p:nvPr>
            <p:ph type="sldNum" sz="quarter" idx="5"/>
          </p:nvPr>
        </p:nvSpPr>
        <p:spPr bwMode="auto">
          <a:noFill/>
          <a:ln>
            <a:miter lim="800000"/>
            <a:headEnd/>
            <a:tailEnd/>
          </a:ln>
        </p:spPr>
        <p:txBody>
          <a:bodyPr/>
          <a:lstStyle/>
          <a:p>
            <a:fld id="{4367EA70-7910-4911-A98F-524FFBA756F4}" type="slidenum">
              <a:rPr lang="es-ES" smtClean="0"/>
              <a:pPr/>
              <a:t>19</a:t>
            </a:fld>
            <a:endParaRPr lang="es-ES" smtClean="0"/>
          </a:p>
        </p:txBody>
      </p:sp>
    </p:spTree>
    <p:extLst>
      <p:ext uri="{BB962C8B-B14F-4D97-AF65-F5344CB8AC3E}">
        <p14:creationId xmlns:p14="http://schemas.microsoft.com/office/powerpoint/2010/main" xmlns="" val="1055131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9636" name="3 Marcador de número de diapositiva"/>
          <p:cNvSpPr>
            <a:spLocks noGrp="1"/>
          </p:cNvSpPr>
          <p:nvPr>
            <p:ph type="sldNum" sz="quarter" idx="5"/>
          </p:nvPr>
        </p:nvSpPr>
        <p:spPr bwMode="auto">
          <a:noFill/>
          <a:ln>
            <a:miter lim="800000"/>
            <a:headEnd/>
            <a:tailEnd/>
          </a:ln>
        </p:spPr>
        <p:txBody>
          <a:bodyPr/>
          <a:lstStyle/>
          <a:p>
            <a:fld id="{6D3C5BEF-FBFC-49D3-A271-0CDC93D2E7FE}" type="slidenum">
              <a:rPr lang="es-ES" smtClean="0"/>
              <a:pPr/>
              <a:t>20</a:t>
            </a:fld>
            <a:endParaRPr lang="es-ES" smtClean="0"/>
          </a:p>
        </p:txBody>
      </p:sp>
    </p:spTree>
    <p:extLst>
      <p:ext uri="{BB962C8B-B14F-4D97-AF65-F5344CB8AC3E}">
        <p14:creationId xmlns:p14="http://schemas.microsoft.com/office/powerpoint/2010/main" xmlns="" val="422325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0660" name="3 Marcador de número de diapositiva"/>
          <p:cNvSpPr>
            <a:spLocks noGrp="1"/>
          </p:cNvSpPr>
          <p:nvPr>
            <p:ph type="sldNum" sz="quarter" idx="5"/>
          </p:nvPr>
        </p:nvSpPr>
        <p:spPr bwMode="auto">
          <a:noFill/>
          <a:ln>
            <a:miter lim="800000"/>
            <a:headEnd/>
            <a:tailEnd/>
          </a:ln>
        </p:spPr>
        <p:txBody>
          <a:bodyPr/>
          <a:lstStyle/>
          <a:p>
            <a:fld id="{E26D1DCF-8BB4-4762-9652-DE05238E5C74}" type="slidenum">
              <a:rPr lang="es-ES" smtClean="0"/>
              <a:pPr/>
              <a:t>3</a:t>
            </a:fld>
            <a:endParaRPr lang="es-ES" smtClean="0"/>
          </a:p>
        </p:txBody>
      </p:sp>
    </p:spTree>
    <p:extLst>
      <p:ext uri="{BB962C8B-B14F-4D97-AF65-F5344CB8AC3E}">
        <p14:creationId xmlns:p14="http://schemas.microsoft.com/office/powerpoint/2010/main" xmlns="" val="61254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24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2404" name="3 Marcador de número de diapositiva"/>
          <p:cNvSpPr>
            <a:spLocks noGrp="1"/>
          </p:cNvSpPr>
          <p:nvPr>
            <p:ph type="sldNum" sz="quarter" idx="5"/>
          </p:nvPr>
        </p:nvSpPr>
        <p:spPr bwMode="auto">
          <a:noFill/>
          <a:ln>
            <a:miter lim="800000"/>
            <a:headEnd/>
            <a:tailEnd/>
          </a:ln>
        </p:spPr>
        <p:txBody>
          <a:bodyPr/>
          <a:lstStyle/>
          <a:p>
            <a:fld id="{2E3C9AB7-EFEE-4DA8-8202-680C9E801B44}" type="slidenum">
              <a:rPr lang="es-ES" smtClean="0"/>
              <a:pPr/>
              <a:t>21</a:t>
            </a:fld>
            <a:endParaRPr lang="es-ES" smtClean="0"/>
          </a:p>
        </p:txBody>
      </p:sp>
    </p:spTree>
    <p:extLst>
      <p:ext uri="{BB962C8B-B14F-4D97-AF65-F5344CB8AC3E}">
        <p14:creationId xmlns:p14="http://schemas.microsoft.com/office/powerpoint/2010/main" xmlns="" val="1575591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34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3428" name="3 Marcador de número de diapositiva"/>
          <p:cNvSpPr>
            <a:spLocks noGrp="1"/>
          </p:cNvSpPr>
          <p:nvPr>
            <p:ph type="sldNum" sz="quarter" idx="5"/>
          </p:nvPr>
        </p:nvSpPr>
        <p:spPr bwMode="auto">
          <a:noFill/>
          <a:ln>
            <a:miter lim="800000"/>
            <a:headEnd/>
            <a:tailEnd/>
          </a:ln>
        </p:spPr>
        <p:txBody>
          <a:bodyPr/>
          <a:lstStyle/>
          <a:p>
            <a:fld id="{D4727A3F-CA13-453C-8222-7B3F0627A1B6}" type="slidenum">
              <a:rPr lang="es-ES" smtClean="0"/>
              <a:pPr/>
              <a:t>22</a:t>
            </a:fld>
            <a:endParaRPr lang="es-ES" smtClean="0"/>
          </a:p>
        </p:txBody>
      </p:sp>
    </p:spTree>
    <p:extLst>
      <p:ext uri="{BB962C8B-B14F-4D97-AF65-F5344CB8AC3E}">
        <p14:creationId xmlns:p14="http://schemas.microsoft.com/office/powerpoint/2010/main" xmlns="" val="971733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44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4452" name="3 Marcador de número de diapositiva"/>
          <p:cNvSpPr>
            <a:spLocks noGrp="1"/>
          </p:cNvSpPr>
          <p:nvPr>
            <p:ph type="sldNum" sz="quarter" idx="5"/>
          </p:nvPr>
        </p:nvSpPr>
        <p:spPr bwMode="auto">
          <a:noFill/>
          <a:ln>
            <a:miter lim="800000"/>
            <a:headEnd/>
            <a:tailEnd/>
          </a:ln>
        </p:spPr>
        <p:txBody>
          <a:bodyPr/>
          <a:lstStyle/>
          <a:p>
            <a:fld id="{F00A862B-A0F8-408E-9C8D-0C89C9628F69}" type="slidenum">
              <a:rPr lang="es-ES" smtClean="0"/>
              <a:pPr/>
              <a:t>23</a:t>
            </a:fld>
            <a:endParaRPr lang="es-ES" smtClean="0"/>
          </a:p>
        </p:txBody>
      </p:sp>
    </p:spTree>
    <p:extLst>
      <p:ext uri="{BB962C8B-B14F-4D97-AF65-F5344CB8AC3E}">
        <p14:creationId xmlns:p14="http://schemas.microsoft.com/office/powerpoint/2010/main" xmlns="" val="1790702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54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5476" name="3 Marcador de número de diapositiva"/>
          <p:cNvSpPr>
            <a:spLocks noGrp="1"/>
          </p:cNvSpPr>
          <p:nvPr>
            <p:ph type="sldNum" sz="quarter" idx="5"/>
          </p:nvPr>
        </p:nvSpPr>
        <p:spPr bwMode="auto">
          <a:noFill/>
          <a:ln>
            <a:miter lim="800000"/>
            <a:headEnd/>
            <a:tailEnd/>
          </a:ln>
        </p:spPr>
        <p:txBody>
          <a:bodyPr/>
          <a:lstStyle/>
          <a:p>
            <a:fld id="{3F7185E4-FC62-4488-AFF6-1C4E68C4B141}" type="slidenum">
              <a:rPr lang="es-ES" smtClean="0"/>
              <a:pPr/>
              <a:t>24</a:t>
            </a:fld>
            <a:endParaRPr lang="es-ES" smtClean="0"/>
          </a:p>
        </p:txBody>
      </p:sp>
    </p:spTree>
    <p:extLst>
      <p:ext uri="{BB962C8B-B14F-4D97-AF65-F5344CB8AC3E}">
        <p14:creationId xmlns:p14="http://schemas.microsoft.com/office/powerpoint/2010/main" xmlns="" val="927977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64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6500" name="3 Marcador de número de diapositiva"/>
          <p:cNvSpPr>
            <a:spLocks noGrp="1"/>
          </p:cNvSpPr>
          <p:nvPr>
            <p:ph type="sldNum" sz="quarter" idx="5"/>
          </p:nvPr>
        </p:nvSpPr>
        <p:spPr bwMode="auto">
          <a:noFill/>
          <a:ln>
            <a:miter lim="800000"/>
            <a:headEnd/>
            <a:tailEnd/>
          </a:ln>
        </p:spPr>
        <p:txBody>
          <a:bodyPr/>
          <a:lstStyle/>
          <a:p>
            <a:fld id="{A0F1BB4B-C2A9-43F8-98BD-E81E6821567D}" type="slidenum">
              <a:rPr lang="es-ES" smtClean="0"/>
              <a:pPr/>
              <a:t>25</a:t>
            </a:fld>
            <a:endParaRPr lang="es-ES" smtClean="0"/>
          </a:p>
        </p:txBody>
      </p:sp>
    </p:spTree>
    <p:extLst>
      <p:ext uri="{BB962C8B-B14F-4D97-AF65-F5344CB8AC3E}">
        <p14:creationId xmlns:p14="http://schemas.microsoft.com/office/powerpoint/2010/main" xmlns="" val="108284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75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7524" name="3 Marcador de número de diapositiva"/>
          <p:cNvSpPr>
            <a:spLocks noGrp="1"/>
          </p:cNvSpPr>
          <p:nvPr>
            <p:ph type="sldNum" sz="quarter" idx="5"/>
          </p:nvPr>
        </p:nvSpPr>
        <p:spPr bwMode="auto">
          <a:noFill/>
          <a:ln>
            <a:miter lim="800000"/>
            <a:headEnd/>
            <a:tailEnd/>
          </a:ln>
        </p:spPr>
        <p:txBody>
          <a:bodyPr/>
          <a:lstStyle/>
          <a:p>
            <a:fld id="{2CCDA754-5597-45BE-B41E-CC0A539DF3E3}" type="slidenum">
              <a:rPr lang="es-ES" smtClean="0"/>
              <a:pPr/>
              <a:t>26</a:t>
            </a:fld>
            <a:endParaRPr lang="es-ES" smtClean="0"/>
          </a:p>
        </p:txBody>
      </p:sp>
    </p:spTree>
    <p:extLst>
      <p:ext uri="{BB962C8B-B14F-4D97-AF65-F5344CB8AC3E}">
        <p14:creationId xmlns:p14="http://schemas.microsoft.com/office/powerpoint/2010/main" xmlns="" val="2717074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8548" name="3 Marcador de número de diapositiva"/>
          <p:cNvSpPr>
            <a:spLocks noGrp="1"/>
          </p:cNvSpPr>
          <p:nvPr>
            <p:ph type="sldNum" sz="quarter" idx="5"/>
          </p:nvPr>
        </p:nvSpPr>
        <p:spPr bwMode="auto">
          <a:noFill/>
          <a:ln>
            <a:miter lim="800000"/>
            <a:headEnd/>
            <a:tailEnd/>
          </a:ln>
        </p:spPr>
        <p:txBody>
          <a:bodyPr/>
          <a:lstStyle/>
          <a:p>
            <a:fld id="{A7B4B438-1E8A-46E6-8B75-6E3784B65637}" type="slidenum">
              <a:rPr lang="es-ES" smtClean="0"/>
              <a:pPr/>
              <a:t>27</a:t>
            </a:fld>
            <a:endParaRPr lang="es-ES" smtClean="0"/>
          </a:p>
        </p:txBody>
      </p:sp>
    </p:spTree>
    <p:extLst>
      <p:ext uri="{BB962C8B-B14F-4D97-AF65-F5344CB8AC3E}">
        <p14:creationId xmlns:p14="http://schemas.microsoft.com/office/powerpoint/2010/main" xmlns="" val="2379437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09572" name="3 Marcador de número de diapositiva"/>
          <p:cNvSpPr>
            <a:spLocks noGrp="1"/>
          </p:cNvSpPr>
          <p:nvPr>
            <p:ph type="sldNum" sz="quarter" idx="5"/>
          </p:nvPr>
        </p:nvSpPr>
        <p:spPr bwMode="auto">
          <a:noFill/>
          <a:ln>
            <a:miter lim="800000"/>
            <a:headEnd/>
            <a:tailEnd/>
          </a:ln>
        </p:spPr>
        <p:txBody>
          <a:bodyPr/>
          <a:lstStyle/>
          <a:p>
            <a:fld id="{E0C1289B-33D4-4FFC-8C64-C85771DC9900}" type="slidenum">
              <a:rPr lang="es-ES" smtClean="0"/>
              <a:pPr/>
              <a:t>28</a:t>
            </a:fld>
            <a:endParaRPr lang="es-ES" smtClean="0"/>
          </a:p>
        </p:txBody>
      </p:sp>
    </p:spTree>
    <p:extLst>
      <p:ext uri="{BB962C8B-B14F-4D97-AF65-F5344CB8AC3E}">
        <p14:creationId xmlns:p14="http://schemas.microsoft.com/office/powerpoint/2010/main" xmlns="" val="2171780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05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0596" name="3 Marcador de número de diapositiva"/>
          <p:cNvSpPr>
            <a:spLocks noGrp="1"/>
          </p:cNvSpPr>
          <p:nvPr>
            <p:ph type="sldNum" sz="quarter" idx="5"/>
          </p:nvPr>
        </p:nvSpPr>
        <p:spPr bwMode="auto">
          <a:noFill/>
          <a:ln>
            <a:miter lim="800000"/>
            <a:headEnd/>
            <a:tailEnd/>
          </a:ln>
        </p:spPr>
        <p:txBody>
          <a:bodyPr/>
          <a:lstStyle/>
          <a:p>
            <a:fld id="{AD14EBC7-270C-41E4-BD76-F38C389378D5}" type="slidenum">
              <a:rPr lang="es-ES" smtClean="0"/>
              <a:pPr/>
              <a:t>29</a:t>
            </a:fld>
            <a:endParaRPr lang="es-ES" smtClean="0"/>
          </a:p>
        </p:txBody>
      </p:sp>
    </p:spTree>
    <p:extLst>
      <p:ext uri="{BB962C8B-B14F-4D97-AF65-F5344CB8AC3E}">
        <p14:creationId xmlns:p14="http://schemas.microsoft.com/office/powerpoint/2010/main" xmlns="" val="3696406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26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2644" name="3 Marcador de número de diapositiva"/>
          <p:cNvSpPr>
            <a:spLocks noGrp="1"/>
          </p:cNvSpPr>
          <p:nvPr>
            <p:ph type="sldNum" sz="quarter" idx="5"/>
          </p:nvPr>
        </p:nvSpPr>
        <p:spPr bwMode="auto">
          <a:noFill/>
          <a:ln>
            <a:miter lim="800000"/>
            <a:headEnd/>
            <a:tailEnd/>
          </a:ln>
        </p:spPr>
        <p:txBody>
          <a:bodyPr/>
          <a:lstStyle/>
          <a:p>
            <a:fld id="{E004E173-2BA9-40C8-B6E6-D93FD8E24ED7}" type="slidenum">
              <a:rPr lang="es-ES" smtClean="0"/>
              <a:pPr/>
              <a:t>30</a:t>
            </a:fld>
            <a:endParaRPr lang="es-ES" smtClean="0"/>
          </a:p>
        </p:txBody>
      </p:sp>
    </p:spTree>
    <p:extLst>
      <p:ext uri="{BB962C8B-B14F-4D97-AF65-F5344CB8AC3E}">
        <p14:creationId xmlns:p14="http://schemas.microsoft.com/office/powerpoint/2010/main" xmlns="" val="72290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72708" name="3 Marcador de número de diapositiva"/>
          <p:cNvSpPr>
            <a:spLocks noGrp="1"/>
          </p:cNvSpPr>
          <p:nvPr>
            <p:ph type="sldNum" sz="quarter" idx="5"/>
          </p:nvPr>
        </p:nvSpPr>
        <p:spPr bwMode="auto">
          <a:noFill/>
          <a:ln>
            <a:miter lim="800000"/>
            <a:headEnd/>
            <a:tailEnd/>
          </a:ln>
        </p:spPr>
        <p:txBody>
          <a:bodyPr/>
          <a:lstStyle/>
          <a:p>
            <a:fld id="{A872CA26-D484-49DA-A5F2-08E6AFD60B28}" type="slidenum">
              <a:rPr lang="es-ES" smtClean="0"/>
              <a:pPr/>
              <a:t>4</a:t>
            </a:fld>
            <a:endParaRPr lang="es-ES" smtClean="0"/>
          </a:p>
        </p:txBody>
      </p:sp>
    </p:spTree>
    <p:extLst>
      <p:ext uri="{BB962C8B-B14F-4D97-AF65-F5344CB8AC3E}">
        <p14:creationId xmlns:p14="http://schemas.microsoft.com/office/powerpoint/2010/main" xmlns="" val="1260307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36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3668" name="3 Marcador de número de diapositiva"/>
          <p:cNvSpPr>
            <a:spLocks noGrp="1"/>
          </p:cNvSpPr>
          <p:nvPr>
            <p:ph type="sldNum" sz="quarter" idx="5"/>
          </p:nvPr>
        </p:nvSpPr>
        <p:spPr bwMode="auto">
          <a:noFill/>
          <a:ln>
            <a:miter lim="800000"/>
            <a:headEnd/>
            <a:tailEnd/>
          </a:ln>
        </p:spPr>
        <p:txBody>
          <a:bodyPr/>
          <a:lstStyle/>
          <a:p>
            <a:fld id="{09114C99-DBD4-4416-9F70-F0F17610A1CA}" type="slidenum">
              <a:rPr lang="es-ES" smtClean="0"/>
              <a:pPr/>
              <a:t>31</a:t>
            </a:fld>
            <a:endParaRPr lang="es-ES" smtClean="0"/>
          </a:p>
        </p:txBody>
      </p:sp>
    </p:spTree>
    <p:extLst>
      <p:ext uri="{BB962C8B-B14F-4D97-AF65-F5344CB8AC3E}">
        <p14:creationId xmlns:p14="http://schemas.microsoft.com/office/powerpoint/2010/main" xmlns="" val="3478363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4692" name="3 Marcador de número de diapositiva"/>
          <p:cNvSpPr>
            <a:spLocks noGrp="1"/>
          </p:cNvSpPr>
          <p:nvPr>
            <p:ph type="sldNum" sz="quarter" idx="5"/>
          </p:nvPr>
        </p:nvSpPr>
        <p:spPr bwMode="auto">
          <a:noFill/>
          <a:ln>
            <a:miter lim="800000"/>
            <a:headEnd/>
            <a:tailEnd/>
          </a:ln>
        </p:spPr>
        <p:txBody>
          <a:bodyPr/>
          <a:lstStyle/>
          <a:p>
            <a:fld id="{622F8F97-6FA6-4840-AC77-D1137179F521}" type="slidenum">
              <a:rPr lang="es-ES" smtClean="0"/>
              <a:pPr/>
              <a:t>32</a:t>
            </a:fld>
            <a:endParaRPr lang="es-ES" smtClean="0"/>
          </a:p>
        </p:txBody>
      </p:sp>
    </p:spTree>
    <p:extLst>
      <p:ext uri="{BB962C8B-B14F-4D97-AF65-F5344CB8AC3E}">
        <p14:creationId xmlns:p14="http://schemas.microsoft.com/office/powerpoint/2010/main" xmlns="" val="3475748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57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5716" name="3 Marcador de número de diapositiva"/>
          <p:cNvSpPr>
            <a:spLocks noGrp="1"/>
          </p:cNvSpPr>
          <p:nvPr>
            <p:ph type="sldNum" sz="quarter" idx="5"/>
          </p:nvPr>
        </p:nvSpPr>
        <p:spPr bwMode="auto">
          <a:noFill/>
          <a:ln>
            <a:miter lim="800000"/>
            <a:headEnd/>
            <a:tailEnd/>
          </a:ln>
        </p:spPr>
        <p:txBody>
          <a:bodyPr/>
          <a:lstStyle/>
          <a:p>
            <a:fld id="{F9857056-F41D-4F1A-8DDF-356B5B8EE1A8}" type="slidenum">
              <a:rPr lang="es-ES" smtClean="0"/>
              <a:pPr/>
              <a:t>33</a:t>
            </a:fld>
            <a:endParaRPr lang="es-ES" smtClean="0"/>
          </a:p>
        </p:txBody>
      </p:sp>
    </p:spTree>
    <p:extLst>
      <p:ext uri="{BB962C8B-B14F-4D97-AF65-F5344CB8AC3E}">
        <p14:creationId xmlns:p14="http://schemas.microsoft.com/office/powerpoint/2010/main" xmlns="" val="3758582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67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6740" name="3 Marcador de número de diapositiva"/>
          <p:cNvSpPr>
            <a:spLocks noGrp="1"/>
          </p:cNvSpPr>
          <p:nvPr>
            <p:ph type="sldNum" sz="quarter" idx="5"/>
          </p:nvPr>
        </p:nvSpPr>
        <p:spPr bwMode="auto">
          <a:noFill/>
          <a:ln>
            <a:miter lim="800000"/>
            <a:headEnd/>
            <a:tailEnd/>
          </a:ln>
        </p:spPr>
        <p:txBody>
          <a:bodyPr/>
          <a:lstStyle/>
          <a:p>
            <a:fld id="{04E93B18-EA99-44EC-8112-B54A301B3C1C}" type="slidenum">
              <a:rPr lang="es-ES" smtClean="0"/>
              <a:pPr/>
              <a:t>34</a:t>
            </a:fld>
            <a:endParaRPr lang="es-ES" smtClean="0"/>
          </a:p>
        </p:txBody>
      </p:sp>
    </p:spTree>
    <p:extLst>
      <p:ext uri="{BB962C8B-B14F-4D97-AF65-F5344CB8AC3E}">
        <p14:creationId xmlns:p14="http://schemas.microsoft.com/office/powerpoint/2010/main" xmlns="" val="3143163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7764" name="3 Marcador de número de diapositiva"/>
          <p:cNvSpPr>
            <a:spLocks noGrp="1"/>
          </p:cNvSpPr>
          <p:nvPr>
            <p:ph type="sldNum" sz="quarter" idx="5"/>
          </p:nvPr>
        </p:nvSpPr>
        <p:spPr bwMode="auto">
          <a:noFill/>
          <a:ln>
            <a:miter lim="800000"/>
            <a:headEnd/>
            <a:tailEnd/>
          </a:ln>
        </p:spPr>
        <p:txBody>
          <a:bodyPr/>
          <a:lstStyle/>
          <a:p>
            <a:fld id="{44C897F5-99FA-441E-AC1B-8E7B9E297E55}" type="slidenum">
              <a:rPr lang="es-ES" smtClean="0"/>
              <a:pPr/>
              <a:t>35</a:t>
            </a:fld>
            <a:endParaRPr lang="es-ES" smtClean="0"/>
          </a:p>
        </p:txBody>
      </p:sp>
    </p:spTree>
    <p:extLst>
      <p:ext uri="{BB962C8B-B14F-4D97-AF65-F5344CB8AC3E}">
        <p14:creationId xmlns:p14="http://schemas.microsoft.com/office/powerpoint/2010/main" xmlns="" val="378791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18788" name="3 Marcador de número de diapositiva"/>
          <p:cNvSpPr>
            <a:spLocks noGrp="1"/>
          </p:cNvSpPr>
          <p:nvPr>
            <p:ph type="sldNum" sz="quarter" idx="5"/>
          </p:nvPr>
        </p:nvSpPr>
        <p:spPr bwMode="auto">
          <a:noFill/>
          <a:ln>
            <a:miter lim="800000"/>
            <a:headEnd/>
            <a:tailEnd/>
          </a:ln>
        </p:spPr>
        <p:txBody>
          <a:bodyPr/>
          <a:lstStyle/>
          <a:p>
            <a:fld id="{83ABC4BB-905A-49D5-83BF-B19ADEADF64E}" type="slidenum">
              <a:rPr lang="es-ES" smtClean="0"/>
              <a:pPr/>
              <a:t>36</a:t>
            </a:fld>
            <a:endParaRPr lang="es-ES" smtClean="0"/>
          </a:p>
        </p:txBody>
      </p:sp>
    </p:spTree>
    <p:extLst>
      <p:ext uri="{BB962C8B-B14F-4D97-AF65-F5344CB8AC3E}">
        <p14:creationId xmlns:p14="http://schemas.microsoft.com/office/powerpoint/2010/main" xmlns="" val="924067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9636" name="3 Marcador de número de diapositiva"/>
          <p:cNvSpPr>
            <a:spLocks noGrp="1"/>
          </p:cNvSpPr>
          <p:nvPr>
            <p:ph type="sldNum" sz="quarter" idx="5"/>
          </p:nvPr>
        </p:nvSpPr>
        <p:spPr bwMode="auto">
          <a:noFill/>
          <a:ln>
            <a:miter lim="800000"/>
            <a:headEnd/>
            <a:tailEnd/>
          </a:ln>
        </p:spPr>
        <p:txBody>
          <a:bodyPr/>
          <a:lstStyle/>
          <a:p>
            <a:fld id="{6D3C5BEF-FBFC-49D3-A271-0CDC93D2E7FE}" type="slidenum">
              <a:rPr lang="es-ES" smtClean="0"/>
              <a:pPr/>
              <a:t>37</a:t>
            </a:fld>
            <a:endParaRPr lang="es-ES" smtClean="0"/>
          </a:p>
        </p:txBody>
      </p:sp>
    </p:spTree>
    <p:extLst>
      <p:ext uri="{BB962C8B-B14F-4D97-AF65-F5344CB8AC3E}">
        <p14:creationId xmlns:p14="http://schemas.microsoft.com/office/powerpoint/2010/main" xmlns="" val="1918226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23908" name="3 Marcador de número de diapositiva"/>
          <p:cNvSpPr>
            <a:spLocks noGrp="1"/>
          </p:cNvSpPr>
          <p:nvPr>
            <p:ph type="sldNum" sz="quarter" idx="5"/>
          </p:nvPr>
        </p:nvSpPr>
        <p:spPr bwMode="auto">
          <a:noFill/>
          <a:ln>
            <a:miter lim="800000"/>
            <a:headEnd/>
            <a:tailEnd/>
          </a:ln>
        </p:spPr>
        <p:txBody>
          <a:bodyPr/>
          <a:lstStyle/>
          <a:p>
            <a:fld id="{62340365-29A1-4D51-8767-F87F89CD02A6}" type="slidenum">
              <a:rPr lang="es-ES" smtClean="0"/>
              <a:pPr/>
              <a:t>38</a:t>
            </a:fld>
            <a:endParaRPr lang="es-ES" smtClean="0"/>
          </a:p>
        </p:txBody>
      </p:sp>
    </p:spTree>
    <p:extLst>
      <p:ext uri="{BB962C8B-B14F-4D97-AF65-F5344CB8AC3E}">
        <p14:creationId xmlns:p14="http://schemas.microsoft.com/office/powerpoint/2010/main" xmlns="" val="2106347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24932" name="3 Marcador de número de diapositiva"/>
          <p:cNvSpPr>
            <a:spLocks noGrp="1"/>
          </p:cNvSpPr>
          <p:nvPr>
            <p:ph type="sldNum" sz="quarter" idx="5"/>
          </p:nvPr>
        </p:nvSpPr>
        <p:spPr bwMode="auto">
          <a:noFill/>
          <a:ln>
            <a:miter lim="800000"/>
            <a:headEnd/>
            <a:tailEnd/>
          </a:ln>
        </p:spPr>
        <p:txBody>
          <a:bodyPr/>
          <a:lstStyle/>
          <a:p>
            <a:fld id="{B5F93FAD-CC6E-4E12-80A8-44742F65B435}" type="slidenum">
              <a:rPr lang="es-ES" smtClean="0"/>
              <a:pPr/>
              <a:t>39</a:t>
            </a:fld>
            <a:endParaRPr lang="es-ES" smtClean="0"/>
          </a:p>
        </p:txBody>
      </p:sp>
    </p:spTree>
    <p:extLst>
      <p:ext uri="{BB962C8B-B14F-4D97-AF65-F5344CB8AC3E}">
        <p14:creationId xmlns:p14="http://schemas.microsoft.com/office/powerpoint/2010/main" xmlns="" val="953737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59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25956" name="3 Marcador de número de diapositiva"/>
          <p:cNvSpPr>
            <a:spLocks noGrp="1"/>
          </p:cNvSpPr>
          <p:nvPr>
            <p:ph type="sldNum" sz="quarter" idx="5"/>
          </p:nvPr>
        </p:nvSpPr>
        <p:spPr bwMode="auto">
          <a:noFill/>
          <a:ln>
            <a:miter lim="800000"/>
            <a:headEnd/>
            <a:tailEnd/>
          </a:ln>
        </p:spPr>
        <p:txBody>
          <a:bodyPr/>
          <a:lstStyle/>
          <a:p>
            <a:fld id="{56287BF5-3A92-4E7A-BA00-7EBBC55ECA9A}" type="slidenum">
              <a:rPr lang="es-ES" smtClean="0"/>
              <a:pPr/>
              <a:t>40</a:t>
            </a:fld>
            <a:endParaRPr lang="es-ES" smtClean="0"/>
          </a:p>
        </p:txBody>
      </p:sp>
    </p:spTree>
    <p:extLst>
      <p:ext uri="{BB962C8B-B14F-4D97-AF65-F5344CB8AC3E}">
        <p14:creationId xmlns:p14="http://schemas.microsoft.com/office/powerpoint/2010/main" xmlns="" val="271681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29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2948" name="3 Marcador de número de diapositiva"/>
          <p:cNvSpPr>
            <a:spLocks noGrp="1"/>
          </p:cNvSpPr>
          <p:nvPr>
            <p:ph type="sldNum" sz="quarter" idx="5"/>
          </p:nvPr>
        </p:nvSpPr>
        <p:spPr bwMode="auto">
          <a:noFill/>
          <a:ln>
            <a:miter lim="800000"/>
            <a:headEnd/>
            <a:tailEnd/>
          </a:ln>
        </p:spPr>
        <p:txBody>
          <a:bodyPr/>
          <a:lstStyle/>
          <a:p>
            <a:fld id="{7DCE714B-888D-4AEC-A545-67CCA80C7087}" type="slidenum">
              <a:rPr lang="es-ES" smtClean="0"/>
              <a:pPr/>
              <a:t>5</a:t>
            </a:fld>
            <a:endParaRPr lang="es-ES" smtClean="0"/>
          </a:p>
        </p:txBody>
      </p:sp>
    </p:spTree>
    <p:extLst>
      <p:ext uri="{BB962C8B-B14F-4D97-AF65-F5344CB8AC3E}">
        <p14:creationId xmlns:p14="http://schemas.microsoft.com/office/powerpoint/2010/main" xmlns="" val="2619244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126980" name="3 Marcador de número de diapositiva"/>
          <p:cNvSpPr>
            <a:spLocks noGrp="1"/>
          </p:cNvSpPr>
          <p:nvPr>
            <p:ph type="sldNum" sz="quarter" idx="5"/>
          </p:nvPr>
        </p:nvSpPr>
        <p:spPr bwMode="auto">
          <a:noFill/>
          <a:ln>
            <a:miter lim="800000"/>
            <a:headEnd/>
            <a:tailEnd/>
          </a:ln>
        </p:spPr>
        <p:txBody>
          <a:bodyPr/>
          <a:lstStyle/>
          <a:p>
            <a:fld id="{DBFF1BE1-BCF8-49D5-B90B-4341D3C1F67C}" type="slidenum">
              <a:rPr lang="es-ES" smtClean="0"/>
              <a:pPr/>
              <a:t>41</a:t>
            </a:fld>
            <a:endParaRPr lang="es-ES" smtClean="0"/>
          </a:p>
        </p:txBody>
      </p:sp>
    </p:spTree>
    <p:extLst>
      <p:ext uri="{BB962C8B-B14F-4D97-AF65-F5344CB8AC3E}">
        <p14:creationId xmlns:p14="http://schemas.microsoft.com/office/powerpoint/2010/main" xmlns="" val="448899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49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4996" name="3 Marcador de número de diapositiva"/>
          <p:cNvSpPr>
            <a:spLocks noGrp="1"/>
          </p:cNvSpPr>
          <p:nvPr>
            <p:ph type="sldNum" sz="quarter" idx="5"/>
          </p:nvPr>
        </p:nvSpPr>
        <p:spPr bwMode="auto">
          <a:noFill/>
          <a:ln>
            <a:miter lim="800000"/>
            <a:headEnd/>
            <a:tailEnd/>
          </a:ln>
        </p:spPr>
        <p:txBody>
          <a:bodyPr/>
          <a:lstStyle/>
          <a:p>
            <a:fld id="{0877EC64-A2A7-4833-A750-FEC2F36FBF77}" type="slidenum">
              <a:rPr lang="es-ES" smtClean="0"/>
              <a:pPr/>
              <a:t>6</a:t>
            </a:fld>
            <a:endParaRPr lang="es-ES" smtClean="0"/>
          </a:p>
        </p:txBody>
      </p:sp>
    </p:spTree>
    <p:extLst>
      <p:ext uri="{BB962C8B-B14F-4D97-AF65-F5344CB8AC3E}">
        <p14:creationId xmlns:p14="http://schemas.microsoft.com/office/powerpoint/2010/main" xmlns="" val="388073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6020" name="3 Marcador de número de diapositiva"/>
          <p:cNvSpPr>
            <a:spLocks noGrp="1"/>
          </p:cNvSpPr>
          <p:nvPr>
            <p:ph type="sldNum" sz="quarter" idx="5"/>
          </p:nvPr>
        </p:nvSpPr>
        <p:spPr bwMode="auto">
          <a:noFill/>
          <a:ln>
            <a:miter lim="800000"/>
            <a:headEnd/>
            <a:tailEnd/>
          </a:ln>
        </p:spPr>
        <p:txBody>
          <a:bodyPr/>
          <a:lstStyle/>
          <a:p>
            <a:fld id="{D92AF980-A4CB-44D5-8C1B-5E4CE8317116}" type="slidenum">
              <a:rPr lang="es-ES" smtClean="0"/>
              <a:pPr/>
              <a:t>7</a:t>
            </a:fld>
            <a:endParaRPr lang="es-ES" smtClean="0"/>
          </a:p>
        </p:txBody>
      </p:sp>
    </p:spTree>
    <p:extLst>
      <p:ext uri="{BB962C8B-B14F-4D97-AF65-F5344CB8AC3E}">
        <p14:creationId xmlns:p14="http://schemas.microsoft.com/office/powerpoint/2010/main" xmlns="" val="150509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69636" name="3 Marcador de número de diapositiva"/>
          <p:cNvSpPr>
            <a:spLocks noGrp="1"/>
          </p:cNvSpPr>
          <p:nvPr>
            <p:ph type="sldNum" sz="quarter" idx="5"/>
          </p:nvPr>
        </p:nvSpPr>
        <p:spPr bwMode="auto">
          <a:noFill/>
          <a:ln>
            <a:miter lim="800000"/>
            <a:headEnd/>
            <a:tailEnd/>
          </a:ln>
        </p:spPr>
        <p:txBody>
          <a:bodyPr/>
          <a:lstStyle/>
          <a:p>
            <a:fld id="{6D3C5BEF-FBFC-49D3-A271-0CDC93D2E7FE}" type="slidenum">
              <a:rPr lang="es-ES" smtClean="0"/>
              <a:pPr/>
              <a:t>8</a:t>
            </a:fld>
            <a:endParaRPr lang="es-ES" smtClean="0"/>
          </a:p>
        </p:txBody>
      </p:sp>
    </p:spTree>
    <p:extLst>
      <p:ext uri="{BB962C8B-B14F-4D97-AF65-F5344CB8AC3E}">
        <p14:creationId xmlns:p14="http://schemas.microsoft.com/office/powerpoint/2010/main" xmlns="" val="239212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89092" name="3 Marcador de número de diapositiva"/>
          <p:cNvSpPr>
            <a:spLocks noGrp="1"/>
          </p:cNvSpPr>
          <p:nvPr>
            <p:ph type="sldNum" sz="quarter" idx="5"/>
          </p:nvPr>
        </p:nvSpPr>
        <p:spPr bwMode="auto">
          <a:noFill/>
          <a:ln>
            <a:miter lim="800000"/>
            <a:headEnd/>
            <a:tailEnd/>
          </a:ln>
        </p:spPr>
        <p:txBody>
          <a:bodyPr/>
          <a:lstStyle/>
          <a:p>
            <a:fld id="{FE208E7D-7541-4E7C-BDEC-ACFC3CA8CAA2}" type="slidenum">
              <a:rPr lang="es-ES" smtClean="0"/>
              <a:pPr/>
              <a:t>9</a:t>
            </a:fld>
            <a:endParaRPr lang="es-ES" smtClean="0"/>
          </a:p>
        </p:txBody>
      </p:sp>
    </p:spTree>
    <p:extLst>
      <p:ext uri="{BB962C8B-B14F-4D97-AF65-F5344CB8AC3E}">
        <p14:creationId xmlns:p14="http://schemas.microsoft.com/office/powerpoint/2010/main" xmlns="" val="22073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91140" name="3 Marcador de número de diapositiva"/>
          <p:cNvSpPr>
            <a:spLocks noGrp="1"/>
          </p:cNvSpPr>
          <p:nvPr>
            <p:ph type="sldNum" sz="quarter" idx="5"/>
          </p:nvPr>
        </p:nvSpPr>
        <p:spPr bwMode="auto">
          <a:noFill/>
          <a:ln>
            <a:miter lim="800000"/>
            <a:headEnd/>
            <a:tailEnd/>
          </a:ln>
        </p:spPr>
        <p:txBody>
          <a:bodyPr/>
          <a:lstStyle/>
          <a:p>
            <a:fld id="{36CE3A2E-FD9C-4BD6-BB97-B737BC9CD63E}" type="slidenum">
              <a:rPr lang="es-ES" smtClean="0"/>
              <a:pPr/>
              <a:t>10</a:t>
            </a:fld>
            <a:endParaRPr lang="es-ES" smtClean="0"/>
          </a:p>
        </p:txBody>
      </p:sp>
    </p:spTree>
    <p:extLst>
      <p:ext uri="{BB962C8B-B14F-4D97-AF65-F5344CB8AC3E}">
        <p14:creationId xmlns:p14="http://schemas.microsoft.com/office/powerpoint/2010/main" xmlns="" val="178456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pPr>
              <a:defRPr/>
            </a:pPr>
            <a:fld id="{73D4C04A-357B-49A3-B7C4-12530A58F1A3}" type="datetimeFigureOut">
              <a:rPr lang="es-ES" smtClean="0"/>
              <a:pPr>
                <a:defRPr/>
              </a:pPr>
              <a:t>12/05/2014</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B82FBB1B-E365-477F-834C-D36AAFCB8614}" type="slidenum">
              <a:rPr lang="es-ES" smtClean="0"/>
              <a:pPr>
                <a:defRPr/>
              </a:pPr>
              <a:t>‹Nº›</a:t>
            </a:fld>
            <a:endParaRPr lang="es-ES"/>
          </a:p>
        </p:txBody>
      </p:sp>
    </p:spTree>
    <p:extLst>
      <p:ext uri="{BB962C8B-B14F-4D97-AF65-F5344CB8AC3E}">
        <p14:creationId xmlns:p14="http://schemas.microsoft.com/office/powerpoint/2010/main" xmlns="" val="66549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pPr>
              <a:defRPr/>
            </a:pPr>
            <a:fld id="{563E9EC1-78A8-4936-9945-9230B71396A6}" type="datetimeFigureOut">
              <a:rPr lang="es-ES" smtClean="0"/>
              <a:pPr>
                <a:defRPr/>
              </a:pPr>
              <a:t>12/05/2014</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DA78265C-5803-4366-94D7-5D1ECF1DEEBB}" type="slidenum">
              <a:rPr lang="es-ES" smtClean="0"/>
              <a:pPr>
                <a:defRPr/>
              </a:pPr>
              <a:t>‹Nº›</a:t>
            </a:fld>
            <a:endParaRPr lang="es-ES"/>
          </a:p>
        </p:txBody>
      </p:sp>
    </p:spTree>
    <p:extLst>
      <p:ext uri="{BB962C8B-B14F-4D97-AF65-F5344CB8AC3E}">
        <p14:creationId xmlns:p14="http://schemas.microsoft.com/office/powerpoint/2010/main" xmlns="" val="209064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pPr>
              <a:defRPr/>
            </a:pPr>
            <a:fld id="{EEF63205-2C89-4420-82C3-C3B2A9522BFD}" type="datetimeFigureOut">
              <a:rPr lang="es-ES" smtClean="0"/>
              <a:pPr>
                <a:defRPr/>
              </a:pPr>
              <a:t>12/05/2014</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BD3E0262-9910-444A-A24A-C0DA09CF8922}" type="slidenum">
              <a:rPr lang="es-ES" smtClean="0"/>
              <a:pPr>
                <a:defRPr/>
              </a:pPr>
              <a:t>‹Nº›</a:t>
            </a:fld>
            <a:endParaRPr lang="es-ES"/>
          </a:p>
        </p:txBody>
      </p:sp>
    </p:spTree>
    <p:extLst>
      <p:ext uri="{BB962C8B-B14F-4D97-AF65-F5344CB8AC3E}">
        <p14:creationId xmlns:p14="http://schemas.microsoft.com/office/powerpoint/2010/main" xmlns="" val="229035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pPr>
              <a:defRPr/>
            </a:pPr>
            <a:fld id="{56868653-2D95-4191-918C-A810F551A908}" type="datetimeFigureOut">
              <a:rPr lang="es-ES" smtClean="0"/>
              <a:pPr>
                <a:defRPr/>
              </a:pPr>
              <a:t>12/05/2014</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5CEDD808-9DE9-4B9B-95A3-10B8EA514DF3}" type="slidenum">
              <a:rPr lang="es-ES" smtClean="0"/>
              <a:pPr>
                <a:defRPr/>
              </a:pPr>
              <a:t>‹Nº›</a:t>
            </a:fld>
            <a:endParaRPr lang="es-ES"/>
          </a:p>
        </p:txBody>
      </p:sp>
      <p:pic>
        <p:nvPicPr>
          <p:cNvPr id="8" name="7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340263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BFC83662-2B80-46F0-B117-27F4D493FB3A}" type="datetimeFigureOut">
              <a:rPr lang="es-ES" smtClean="0"/>
              <a:pPr>
                <a:defRPr/>
              </a:pPr>
              <a:t>12/05/2014</a:t>
            </a:fld>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A5FC72E0-2686-4747-AA7D-E23749DE68E7}" type="slidenum">
              <a:rPr lang="es-ES" smtClean="0"/>
              <a:pPr>
                <a:defRPr/>
              </a:pPr>
              <a:t>‹Nº›</a:t>
            </a:fld>
            <a:endParaRPr lang="es-ES"/>
          </a:p>
        </p:txBody>
      </p:sp>
    </p:spTree>
    <p:extLst>
      <p:ext uri="{BB962C8B-B14F-4D97-AF65-F5344CB8AC3E}">
        <p14:creationId xmlns:p14="http://schemas.microsoft.com/office/powerpoint/2010/main" xmlns="" val="7628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pPr>
              <a:defRPr/>
            </a:pPr>
            <a:fld id="{12DFEF1E-FEBB-4A79-8DEC-40571BB98E6F}" type="datetimeFigureOut">
              <a:rPr lang="es-ES" smtClean="0"/>
              <a:pPr>
                <a:defRPr/>
              </a:pPr>
              <a:t>12/05/2014</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66BA5A7-2350-4AEF-A287-723270331959}" type="slidenum">
              <a:rPr lang="es-ES" smtClean="0"/>
              <a:pPr>
                <a:defRPr/>
              </a:pPr>
              <a:t>‹Nº›</a:t>
            </a:fld>
            <a:endParaRPr lang="es-ES"/>
          </a:p>
        </p:txBody>
      </p:sp>
    </p:spTree>
    <p:extLst>
      <p:ext uri="{BB962C8B-B14F-4D97-AF65-F5344CB8AC3E}">
        <p14:creationId xmlns:p14="http://schemas.microsoft.com/office/powerpoint/2010/main" xmlns="" val="365008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pPr>
              <a:defRPr/>
            </a:pPr>
            <a:fld id="{2E28149C-5FD5-4EDA-AF51-7FF1E5F02443}" type="datetimeFigureOut">
              <a:rPr lang="es-ES" smtClean="0"/>
              <a:pPr>
                <a:defRPr/>
              </a:pPr>
              <a:t>12/05/2014</a:t>
            </a:fld>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E1A9E86C-D3D5-4581-8110-D9D6157E3AF8}" type="slidenum">
              <a:rPr lang="es-ES" smtClean="0"/>
              <a:pPr>
                <a:defRPr/>
              </a:pPr>
              <a:t>‹Nº›</a:t>
            </a:fld>
            <a:endParaRPr lang="es-ES"/>
          </a:p>
        </p:txBody>
      </p:sp>
    </p:spTree>
    <p:extLst>
      <p:ext uri="{BB962C8B-B14F-4D97-AF65-F5344CB8AC3E}">
        <p14:creationId xmlns:p14="http://schemas.microsoft.com/office/powerpoint/2010/main" xmlns="" val="95952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pPr>
              <a:defRPr/>
            </a:pPr>
            <a:fld id="{ADB4BFC3-67EE-4DA4-896A-74B74E97B822}" type="datetimeFigureOut">
              <a:rPr lang="es-ES" smtClean="0"/>
              <a:pPr>
                <a:defRPr/>
              </a:pPr>
              <a:t>12/05/2014</a:t>
            </a:fld>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7D77E113-A246-4B78-BAE8-D82F2BF2A822}" type="slidenum">
              <a:rPr lang="es-ES" smtClean="0"/>
              <a:pPr>
                <a:defRPr/>
              </a:pPr>
              <a:t>‹Nº›</a:t>
            </a:fld>
            <a:endParaRPr lang="es-ES"/>
          </a:p>
        </p:txBody>
      </p:sp>
    </p:spTree>
    <p:extLst>
      <p:ext uri="{BB962C8B-B14F-4D97-AF65-F5344CB8AC3E}">
        <p14:creationId xmlns:p14="http://schemas.microsoft.com/office/powerpoint/2010/main" xmlns="" val="331965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538E6970-29B7-4055-8F7E-5AF558CAE994}" type="datetimeFigureOut">
              <a:rPr lang="es-ES" smtClean="0"/>
              <a:pPr>
                <a:defRPr/>
              </a:pPr>
              <a:t>12/05/2014</a:t>
            </a:fld>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1568C5B4-A941-424B-BCC4-F2FC419A6A73}" type="slidenum">
              <a:rPr lang="es-ES" smtClean="0"/>
              <a:pPr>
                <a:defRPr/>
              </a:pPr>
              <a:t>‹Nº›</a:t>
            </a:fld>
            <a:endParaRPr lang="es-ES"/>
          </a:p>
        </p:txBody>
      </p:sp>
    </p:spTree>
    <p:extLst>
      <p:ext uri="{BB962C8B-B14F-4D97-AF65-F5344CB8AC3E}">
        <p14:creationId xmlns:p14="http://schemas.microsoft.com/office/powerpoint/2010/main" xmlns="" val="2221777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2BF22E61-CD31-423F-AC12-68C3FE3B8006}" type="datetimeFigureOut">
              <a:rPr lang="es-ES" smtClean="0"/>
              <a:pPr>
                <a:defRPr/>
              </a:pPr>
              <a:t>12/05/2014</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24A599F9-BC6E-43EF-8B95-B77250BF02B7}" type="slidenum">
              <a:rPr lang="es-ES" smtClean="0"/>
              <a:pPr>
                <a:defRPr/>
              </a:pPr>
              <a:t>‹Nº›</a:t>
            </a:fld>
            <a:endParaRPr lang="es-ES"/>
          </a:p>
        </p:txBody>
      </p:sp>
    </p:spTree>
    <p:extLst>
      <p:ext uri="{BB962C8B-B14F-4D97-AF65-F5344CB8AC3E}">
        <p14:creationId xmlns:p14="http://schemas.microsoft.com/office/powerpoint/2010/main" xmlns="" val="2559293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CC1D865A-C6C9-45F8-95B5-1CD0BF005C69}" type="datetimeFigureOut">
              <a:rPr lang="es-ES" smtClean="0"/>
              <a:pPr>
                <a:defRPr/>
              </a:pPr>
              <a:t>12/05/2014</a:t>
            </a:fld>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09C682C5-2361-4A67-AFA8-1AA69E25E04B}" type="slidenum">
              <a:rPr lang="es-ES" smtClean="0"/>
              <a:pPr>
                <a:defRPr/>
              </a:pPr>
              <a:t>‹Nº›</a:t>
            </a:fld>
            <a:endParaRPr lang="es-ES"/>
          </a:p>
        </p:txBody>
      </p:sp>
    </p:spTree>
    <p:extLst>
      <p:ext uri="{BB962C8B-B14F-4D97-AF65-F5344CB8AC3E}">
        <p14:creationId xmlns:p14="http://schemas.microsoft.com/office/powerpoint/2010/main" xmlns="" val="413710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DB4BFC3-67EE-4DA4-896A-74B74E97B822}" type="datetimeFigureOut">
              <a:rPr lang="es-ES" smtClean="0"/>
              <a:pPr>
                <a:defRPr/>
              </a:pPr>
              <a:t>12/05/2014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D77E113-A246-4B78-BAE8-D82F2BF2A822}" type="slidenum">
              <a:rPr lang="es-ES" smtClean="0"/>
              <a:pPr>
                <a:defRPr/>
              </a:pPr>
              <a:t>‹Nº›</a:t>
            </a:fld>
            <a:endParaRPr lang="es-ES"/>
          </a:p>
        </p:txBody>
      </p:sp>
    </p:spTree>
    <p:extLst>
      <p:ext uri="{BB962C8B-B14F-4D97-AF65-F5344CB8AC3E}">
        <p14:creationId xmlns:p14="http://schemas.microsoft.com/office/powerpoint/2010/main" xmlns="" val="319293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4 CuadroTexto"/>
          <p:cNvSpPr txBox="1"/>
          <p:nvPr/>
        </p:nvSpPr>
        <p:spPr>
          <a:xfrm>
            <a:off x="421431" y="4766207"/>
            <a:ext cx="8286634" cy="2554545"/>
          </a:xfrm>
          <a:prstGeom prst="rect">
            <a:avLst/>
          </a:prstGeom>
          <a:noFill/>
        </p:spPr>
        <p:txBody>
          <a:bodyPr wrap="square" rtlCol="0">
            <a:spAutoFit/>
          </a:bodyPr>
          <a:lstStyle/>
          <a:p>
            <a:pPr algn="ctr"/>
            <a:r>
              <a:rPr lang="es-CR" sz="3200" b="1" dirty="0" smtClean="0">
                <a:solidFill>
                  <a:schemeClr val="tx1">
                    <a:lumMod val="95000"/>
                    <a:lumOff val="5000"/>
                  </a:schemeClr>
                </a:solidFill>
              </a:rPr>
              <a:t>Metodología </a:t>
            </a:r>
            <a:r>
              <a:rPr lang="es-CR" sz="3200" b="1" dirty="0">
                <a:solidFill>
                  <a:schemeClr val="tx1">
                    <a:lumMod val="95000"/>
                    <a:lumOff val="5000"/>
                  </a:schemeClr>
                </a:solidFill>
              </a:rPr>
              <a:t>para considerar la </a:t>
            </a:r>
            <a:r>
              <a:rPr lang="es-CR" sz="3200" b="1" dirty="0" smtClean="0">
                <a:solidFill>
                  <a:schemeClr val="tx1">
                    <a:lumMod val="95000"/>
                    <a:lumOff val="5000"/>
                  </a:schemeClr>
                </a:solidFill>
              </a:rPr>
              <a:t>Seguridad Vial </a:t>
            </a:r>
            <a:r>
              <a:rPr lang="es-CR" sz="3200" b="1" dirty="0">
                <a:solidFill>
                  <a:schemeClr val="tx1">
                    <a:lumMod val="95000"/>
                    <a:lumOff val="5000"/>
                  </a:schemeClr>
                </a:solidFill>
              </a:rPr>
              <a:t>en </a:t>
            </a:r>
            <a:r>
              <a:rPr lang="es-CR" sz="3200" b="1" dirty="0" smtClean="0">
                <a:solidFill>
                  <a:schemeClr val="tx1">
                    <a:lumMod val="95000"/>
                    <a:lumOff val="5000"/>
                  </a:schemeClr>
                </a:solidFill>
              </a:rPr>
              <a:t>la evaluación </a:t>
            </a:r>
            <a:r>
              <a:rPr lang="es-CR" sz="3200" b="1" dirty="0">
                <a:solidFill>
                  <a:schemeClr val="tx1">
                    <a:lumMod val="95000"/>
                    <a:lumOff val="5000"/>
                  </a:schemeClr>
                </a:solidFill>
              </a:rPr>
              <a:t>socioeconómica de proyectos carreteros </a:t>
            </a:r>
          </a:p>
          <a:p>
            <a:pPr algn="ctr"/>
            <a:r>
              <a:rPr lang="es-CR" sz="2800" b="1" dirty="0" smtClean="0">
                <a:solidFill>
                  <a:schemeClr val="tx1">
                    <a:lumMod val="95000"/>
                    <a:lumOff val="5000"/>
                  </a:schemeClr>
                </a:solidFill>
              </a:rPr>
              <a:t>Ing. Ana Catalina Vargas Sobrado</a:t>
            </a:r>
            <a:endParaRPr lang="es-CR" sz="2800" b="1" dirty="0">
              <a:solidFill>
                <a:schemeClr val="tx1">
                  <a:lumMod val="95000"/>
                  <a:lumOff val="5000"/>
                </a:schemeClr>
              </a:solidFill>
            </a:endParaRPr>
          </a:p>
          <a:p>
            <a:endParaRPr lang="es-CR" sz="3200" dirty="0">
              <a:solidFill>
                <a:srgbClr val="7030A0"/>
              </a:solidFill>
            </a:endParaRPr>
          </a:p>
        </p:txBody>
      </p:sp>
    </p:spTree>
    <p:extLst>
      <p:ext uri="{BB962C8B-B14F-4D97-AF65-F5344CB8AC3E}">
        <p14:creationId xmlns:p14="http://schemas.microsoft.com/office/powerpoint/2010/main" xmlns="" val="3917886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24580" name="Título 1"/>
          <p:cNvSpPr txBox="1">
            <a:spLocks/>
          </p:cNvSpPr>
          <p:nvPr/>
        </p:nvSpPr>
        <p:spPr bwMode="auto">
          <a:xfrm>
            <a:off x="0" y="404037"/>
            <a:ext cx="9144000" cy="920750"/>
          </a:xfrm>
          <a:prstGeom prst="rect">
            <a:avLst/>
          </a:prstGeom>
          <a:noFill/>
          <a:ln w="9525">
            <a:noFill/>
            <a:miter lim="800000"/>
            <a:headEnd/>
            <a:tailEnd/>
          </a:ln>
        </p:spPr>
        <p:txBody>
          <a:bodyPr anchor="ctr"/>
          <a:lstStyle/>
          <a:p>
            <a:pPr algn="ctr" eaLnBrk="1" hangingPunct="1"/>
            <a:r>
              <a:rPr lang="es-ES" sz="3000" b="1" dirty="0">
                <a:latin typeface="Calibri Light" pitchFamily="34" charset="0"/>
              </a:rPr>
              <a:t>Procedimiento</a:t>
            </a:r>
          </a:p>
        </p:txBody>
      </p:sp>
      <p:sp>
        <p:nvSpPr>
          <p:cNvPr id="24582" name="Marcador de contenido 2"/>
          <p:cNvSpPr txBox="1">
            <a:spLocks/>
          </p:cNvSpPr>
          <p:nvPr/>
        </p:nvSpPr>
        <p:spPr bwMode="auto">
          <a:xfrm>
            <a:off x="698943" y="1287462"/>
            <a:ext cx="8445057" cy="5570538"/>
          </a:xfrm>
          <a:prstGeom prst="rect">
            <a:avLst/>
          </a:prstGeom>
          <a:noFill/>
          <a:ln w="9525">
            <a:noFill/>
            <a:miter lim="800000"/>
            <a:headEnd/>
            <a:tailEnd/>
          </a:ln>
        </p:spPr>
        <p:txBody>
          <a:bodyPr/>
          <a:lstStyle/>
          <a:p>
            <a:pPr marL="514350" lvl="2" indent="-342900" algn="just" eaLnBrk="1" hangingPunct="1">
              <a:spcBef>
                <a:spcPts val="750"/>
              </a:spcBef>
              <a:buFont typeface="Calibri Light" pitchFamily="34" charset="0"/>
              <a:buAutoNum type="arabicPeriod"/>
            </a:pPr>
            <a:r>
              <a:rPr lang="es-ES" sz="2100" dirty="0" smtClean="0"/>
              <a:t>Información </a:t>
            </a:r>
            <a:r>
              <a:rPr lang="es-ES" sz="2100" dirty="0"/>
              <a:t>de la zona de estudio. </a:t>
            </a:r>
          </a:p>
          <a:p>
            <a:pPr marL="514350" lvl="2" indent="-342900" algn="just" eaLnBrk="1" hangingPunct="1">
              <a:spcBef>
                <a:spcPts val="750"/>
              </a:spcBef>
              <a:buFont typeface="Calibri Light" pitchFamily="34" charset="0"/>
              <a:buAutoNum type="arabicPeriod"/>
            </a:pPr>
            <a:r>
              <a:rPr lang="es-ES" sz="2100" dirty="0"/>
              <a:t>Inspección de seguridad vial. </a:t>
            </a:r>
          </a:p>
          <a:p>
            <a:pPr marL="514350" lvl="2" indent="-342900" algn="just" eaLnBrk="1" hangingPunct="1">
              <a:spcBef>
                <a:spcPts val="750"/>
              </a:spcBef>
              <a:buFont typeface="Calibri Light" pitchFamily="34" charset="0"/>
              <a:buAutoNum type="arabicPeriod"/>
            </a:pPr>
            <a:r>
              <a:rPr lang="es-ES" sz="2100" dirty="0"/>
              <a:t>Análisis de los accidentes más comunes. </a:t>
            </a:r>
          </a:p>
          <a:p>
            <a:pPr marL="514350" lvl="2" indent="-342900" algn="just" eaLnBrk="1" hangingPunct="1">
              <a:spcBef>
                <a:spcPts val="750"/>
              </a:spcBef>
              <a:buFont typeface="Calibri Light" pitchFamily="34" charset="0"/>
              <a:buAutoNum type="arabicPeriod"/>
            </a:pPr>
            <a:r>
              <a:rPr lang="es-ES" sz="2100" dirty="0"/>
              <a:t>Selección de medidas de seguridad vial.</a:t>
            </a:r>
          </a:p>
          <a:p>
            <a:pPr marL="514350" lvl="2" indent="-342900" algn="just" eaLnBrk="1" hangingPunct="1">
              <a:spcBef>
                <a:spcPts val="750"/>
              </a:spcBef>
              <a:buFont typeface="Calibri Light" pitchFamily="34" charset="0"/>
              <a:buAutoNum type="arabicPeriod"/>
            </a:pPr>
            <a:r>
              <a:rPr lang="es-ES" sz="2100" dirty="0"/>
              <a:t>Cálculo del costo económico de las medidas de seguridad. </a:t>
            </a:r>
          </a:p>
          <a:p>
            <a:pPr marL="514350" lvl="2" indent="-342900" algn="just" eaLnBrk="1" hangingPunct="1">
              <a:spcBef>
                <a:spcPts val="750"/>
              </a:spcBef>
              <a:buFont typeface="Calibri Light" pitchFamily="34" charset="0"/>
              <a:buAutoNum type="arabicPeriod"/>
            </a:pPr>
            <a:r>
              <a:rPr lang="es-ES" sz="2100" dirty="0"/>
              <a:t>Cálculo de las tasas anuales de accidentes. </a:t>
            </a:r>
          </a:p>
          <a:p>
            <a:pPr marL="514350" lvl="2" indent="-342900" algn="just" eaLnBrk="1" hangingPunct="1">
              <a:spcBef>
                <a:spcPts val="750"/>
              </a:spcBef>
              <a:buFont typeface="Calibri Light" pitchFamily="34" charset="0"/>
              <a:buAutoNum type="arabicPeriod"/>
            </a:pPr>
            <a:r>
              <a:rPr lang="es-ES" sz="2100" dirty="0"/>
              <a:t>Cuantificación económica de las muertes y lesiones evitadas. </a:t>
            </a:r>
          </a:p>
          <a:p>
            <a:pPr marL="514350" lvl="2" indent="-342900" algn="just" eaLnBrk="1" hangingPunct="1">
              <a:spcBef>
                <a:spcPts val="750"/>
              </a:spcBef>
              <a:buFont typeface="Calibri Light" pitchFamily="34" charset="0"/>
              <a:buAutoNum type="arabicPeriod"/>
            </a:pPr>
            <a:r>
              <a:rPr lang="es-ES" sz="2100" dirty="0"/>
              <a:t>Relación B/C.</a:t>
            </a:r>
          </a:p>
          <a:p>
            <a:pPr marL="514350" lvl="2" indent="-342900" algn="just" eaLnBrk="1" hangingPunct="1">
              <a:spcBef>
                <a:spcPts val="750"/>
              </a:spcBef>
              <a:buFont typeface="Calibri Light" pitchFamily="34" charset="0"/>
              <a:buAutoNum type="arabicPeriod"/>
            </a:pPr>
            <a:r>
              <a:rPr lang="es-ES" sz="2100" dirty="0"/>
              <a:t>Selección del escenario óptimo de medidas de seguridad vial</a:t>
            </a:r>
            <a:r>
              <a:rPr lang="es-ES" dirty="0"/>
              <a:t>.</a:t>
            </a:r>
          </a:p>
          <a:p>
            <a:pPr marL="514350" lvl="2" indent="-342900" algn="just" eaLnBrk="1" hangingPunct="1">
              <a:lnSpc>
                <a:spcPct val="150000"/>
              </a:lnSpc>
              <a:spcBef>
                <a:spcPts val="750"/>
              </a:spcBef>
              <a:buFont typeface="Calibri Light" pitchFamily="34" charset="0"/>
              <a:buAutoNum type="arabicPeriod"/>
            </a:pPr>
            <a:endParaRPr lang="es-ES"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25605" name="Título 1"/>
          <p:cNvSpPr txBox="1">
            <a:spLocks/>
          </p:cNvSpPr>
          <p:nvPr/>
        </p:nvSpPr>
        <p:spPr bwMode="auto">
          <a:xfrm>
            <a:off x="-520996" y="393405"/>
            <a:ext cx="9144000" cy="920750"/>
          </a:xfrm>
          <a:prstGeom prst="rect">
            <a:avLst/>
          </a:prstGeom>
          <a:noFill/>
          <a:ln w="9525">
            <a:noFill/>
            <a:miter lim="800000"/>
            <a:headEnd/>
            <a:tailEnd/>
          </a:ln>
        </p:spPr>
        <p:txBody>
          <a:bodyPr anchor="ctr"/>
          <a:lstStyle/>
          <a:p>
            <a:pPr algn="ctr" eaLnBrk="1" hangingPunct="1"/>
            <a:r>
              <a:rPr lang="es-ES" sz="3000" b="1" dirty="0">
                <a:latin typeface="Calibri Light" pitchFamily="34" charset="0"/>
              </a:rPr>
              <a:t>1. Conseguir información de la zona de estudio</a:t>
            </a:r>
          </a:p>
        </p:txBody>
      </p:sp>
      <p:graphicFrame>
        <p:nvGraphicFramePr>
          <p:cNvPr id="8" name="7 Diagrama"/>
          <p:cNvGraphicFramePr/>
          <p:nvPr/>
        </p:nvGraphicFramePr>
        <p:xfrm>
          <a:off x="619125" y="1390650"/>
          <a:ext cx="801961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159489" y="425303"/>
            <a:ext cx="9144000" cy="920750"/>
          </a:xfrm>
          <a:prstGeom prst="rect">
            <a:avLst/>
          </a:prstGeom>
        </p:spPr>
        <p:txBody>
          <a:bodyPr anchor="ctr">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2700" b="1" kern="0" dirty="0">
                <a:solidFill>
                  <a:sysClr val="windowText" lastClr="000000"/>
                </a:solidFill>
                <a:latin typeface="+mn-lt"/>
              </a:rPr>
              <a:t/>
            </a:r>
            <a:br>
              <a:rPr lang="es-ES" sz="2700" b="1" kern="0" dirty="0">
                <a:solidFill>
                  <a:sysClr val="windowText" lastClr="000000"/>
                </a:solidFill>
                <a:latin typeface="+mn-lt"/>
              </a:rPr>
            </a:br>
            <a:r>
              <a:rPr lang="es-ES" sz="2700" b="1" kern="0" dirty="0">
                <a:solidFill>
                  <a:sysClr val="windowText" lastClr="000000"/>
                </a:solidFill>
                <a:latin typeface="+mn-lt"/>
              </a:rPr>
              <a:t/>
            </a:r>
            <a:br>
              <a:rPr lang="es-ES" sz="2700" b="1" kern="0" dirty="0">
                <a:solidFill>
                  <a:sysClr val="windowText" lastClr="000000"/>
                </a:solidFill>
                <a:latin typeface="+mn-lt"/>
              </a:rPr>
            </a:br>
            <a:r>
              <a:rPr lang="es-ES" sz="3900" b="1" dirty="0">
                <a:latin typeface="Calibri Light" pitchFamily="34" charset="0"/>
                <a:ea typeface="+mj-ea"/>
                <a:cs typeface="+mj-cs"/>
              </a:rPr>
              <a:t>2. Inspección de seguridad vial</a:t>
            </a:r>
          </a:p>
          <a:p>
            <a:pPr marL="0" lvl="1" algn="ctr" eaLnBrk="1" fontAlgn="auto" hangingPunct="1">
              <a:lnSpc>
                <a:spcPct val="90000"/>
              </a:lnSpc>
              <a:spcAft>
                <a:spcPts val="0"/>
              </a:spcAft>
              <a:defRPr/>
            </a:pPr>
            <a:endParaRPr lang="es-ES" sz="3900" b="1" kern="0" dirty="0">
              <a:solidFill>
                <a:sysClr val="windowText" lastClr="000000"/>
              </a:solidFill>
              <a:latin typeface="+mj-lt"/>
            </a:endParaRPr>
          </a:p>
        </p:txBody>
      </p:sp>
      <p:graphicFrame>
        <p:nvGraphicFramePr>
          <p:cNvPr id="5" name="4 Diagrama"/>
          <p:cNvGraphicFramePr/>
          <p:nvPr/>
        </p:nvGraphicFramePr>
        <p:xfrm>
          <a:off x="562713" y="469642"/>
          <a:ext cx="7448550" cy="5494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9" name="Título 1"/>
          <p:cNvSpPr txBox="1">
            <a:spLocks/>
          </p:cNvSpPr>
          <p:nvPr/>
        </p:nvSpPr>
        <p:spPr>
          <a:xfrm>
            <a:off x="-382772" y="393405"/>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3. </a:t>
            </a:r>
            <a:r>
              <a:rPr lang="es-ES" sz="3000" b="1" dirty="0">
                <a:latin typeface="Calibri Light" pitchFamily="34" charset="0"/>
              </a:rPr>
              <a:t>Analizar los accidentes más comunes </a:t>
            </a: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graphicFrame>
        <p:nvGraphicFramePr>
          <p:cNvPr id="5" name="4 Diagrama"/>
          <p:cNvGraphicFramePr/>
          <p:nvPr/>
        </p:nvGraphicFramePr>
        <p:xfrm>
          <a:off x="482896" y="1581150"/>
          <a:ext cx="8129810" cy="3179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419101" y="1133475"/>
          <a:ext cx="81153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ítulo 1"/>
          <p:cNvSpPr txBox="1">
            <a:spLocks/>
          </p:cNvSpPr>
          <p:nvPr/>
        </p:nvSpPr>
        <p:spPr>
          <a:xfrm>
            <a:off x="-276446" y="404037"/>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4. Seleccionar medidas de seguridad vial</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414670" y="1233377"/>
          <a:ext cx="8076647" cy="370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ítulo 1"/>
          <p:cNvSpPr txBox="1">
            <a:spLocks/>
          </p:cNvSpPr>
          <p:nvPr/>
        </p:nvSpPr>
        <p:spPr>
          <a:xfrm>
            <a:off x="0" y="382773"/>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5. Calcular el costo económico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de </a:t>
            </a:r>
            <a:r>
              <a:rPr lang="es-ES" sz="3000" b="1" kern="0" dirty="0">
                <a:solidFill>
                  <a:sysClr val="windowText" lastClr="000000"/>
                </a:solidFill>
                <a:latin typeface="Calibri Light" pitchFamily="34" charset="0"/>
              </a:rPr>
              <a:t>cada escenario</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7" name="Marcador de contenido 2"/>
          <p:cNvSpPr txBox="1">
            <a:spLocks/>
          </p:cNvSpPr>
          <p:nvPr/>
        </p:nvSpPr>
        <p:spPr>
          <a:xfrm>
            <a:off x="510364" y="1222744"/>
            <a:ext cx="8257400" cy="4414469"/>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auto">
              <a:lnSpc>
                <a:spcPct val="150000"/>
              </a:lnSpc>
              <a:spcAft>
                <a:spcPts val="0"/>
              </a:spcAft>
              <a:defRPr/>
            </a:pPr>
            <a:endParaRPr lang="es-ES" sz="2100" dirty="0" smtClean="0"/>
          </a:p>
          <a:p>
            <a:pPr algn="just" fontAlgn="auto">
              <a:lnSpc>
                <a:spcPct val="150000"/>
              </a:lnSpc>
              <a:spcAft>
                <a:spcPts val="0"/>
              </a:spcAft>
              <a:defRPr/>
            </a:pPr>
            <a:r>
              <a:rPr lang="es-ES" sz="1800" dirty="0" smtClean="0"/>
              <a:t>Comparación </a:t>
            </a:r>
            <a:r>
              <a:rPr lang="es-ES" sz="1800" dirty="0"/>
              <a:t>de la carretera en dos situaciones distintas que permita cuantificar </a:t>
            </a:r>
            <a:r>
              <a:rPr lang="es-ES" sz="1800" dirty="0" smtClean="0"/>
              <a:t>las medidas de seguridad: </a:t>
            </a:r>
          </a:p>
          <a:p>
            <a:pPr algn="just" fontAlgn="auto">
              <a:lnSpc>
                <a:spcPct val="150000"/>
              </a:lnSpc>
              <a:spcAft>
                <a:spcPts val="0"/>
              </a:spcAft>
              <a:defRPr/>
            </a:pPr>
            <a:endParaRPr lang="es-ES" sz="1900" dirty="0" smtClean="0"/>
          </a:p>
          <a:p>
            <a:pPr algn="just" fontAlgn="auto">
              <a:lnSpc>
                <a:spcPct val="150000"/>
              </a:lnSpc>
              <a:spcAft>
                <a:spcPts val="0"/>
              </a:spcAft>
              <a:defRPr/>
            </a:pPr>
            <a:r>
              <a:rPr lang="es-ES" sz="1900" dirty="0" smtClean="0"/>
              <a:t>	</a:t>
            </a:r>
            <a:r>
              <a:rPr lang="es-ES" sz="1900" dirty="0"/>
              <a:t>	</a:t>
            </a:r>
            <a:endParaRPr lang="es-ES" sz="1900" dirty="0" smtClean="0"/>
          </a:p>
          <a:p>
            <a:pPr marL="342900" indent="-342900" algn="just" fontAlgn="auto">
              <a:lnSpc>
                <a:spcPct val="150000"/>
              </a:lnSpc>
              <a:spcAft>
                <a:spcPts val="0"/>
              </a:spcAft>
              <a:buFontTx/>
              <a:buChar char="-"/>
              <a:defRPr/>
            </a:pPr>
            <a:endParaRPr lang="es-ES" sz="1900" dirty="0" smtClean="0"/>
          </a:p>
          <a:p>
            <a:pPr algn="just" fontAlgn="auto">
              <a:lnSpc>
                <a:spcPct val="150000"/>
              </a:lnSpc>
              <a:spcAft>
                <a:spcPts val="0"/>
              </a:spcAft>
              <a:defRPr/>
            </a:pPr>
            <a:endParaRPr lang="es-ES" sz="1900" dirty="0"/>
          </a:p>
        </p:txBody>
      </p:sp>
      <p:sp>
        <p:nvSpPr>
          <p:cNvPr id="11" name="Rectángulo redondeado 10"/>
          <p:cNvSpPr/>
          <p:nvPr/>
        </p:nvSpPr>
        <p:spPr>
          <a:xfrm>
            <a:off x="5704848" y="2938980"/>
            <a:ext cx="1590675" cy="447675"/>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Con proyecto </a:t>
            </a:r>
          </a:p>
        </p:txBody>
      </p:sp>
      <p:sp>
        <p:nvSpPr>
          <p:cNvPr id="12" name="Rectángulo redondeado 11"/>
          <p:cNvSpPr/>
          <p:nvPr/>
        </p:nvSpPr>
        <p:spPr>
          <a:xfrm>
            <a:off x="2023435" y="2938980"/>
            <a:ext cx="1590675" cy="447675"/>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Sin proyecto</a:t>
            </a:r>
          </a:p>
        </p:txBody>
      </p:sp>
      <p:sp>
        <p:nvSpPr>
          <p:cNvPr id="13" name="Rectángulo redondeado 12"/>
          <p:cNvSpPr/>
          <p:nvPr/>
        </p:nvSpPr>
        <p:spPr>
          <a:xfrm>
            <a:off x="1542423" y="3839092"/>
            <a:ext cx="2552700" cy="549275"/>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Medidas de seguridad </a:t>
            </a:r>
          </a:p>
          <a:p>
            <a:pPr algn="ctr" eaLnBrk="1" fontAlgn="auto" hangingPunct="1">
              <a:spcBef>
                <a:spcPts val="0"/>
              </a:spcBef>
              <a:spcAft>
                <a:spcPts val="0"/>
              </a:spcAft>
              <a:defRPr/>
            </a:pPr>
            <a:r>
              <a:rPr lang="es-ES" dirty="0"/>
              <a:t>escasas o nulas</a:t>
            </a:r>
          </a:p>
        </p:txBody>
      </p:sp>
      <p:sp>
        <p:nvSpPr>
          <p:cNvPr id="14" name="Rectángulo redondeado 13"/>
          <p:cNvSpPr/>
          <p:nvPr/>
        </p:nvSpPr>
        <p:spPr>
          <a:xfrm>
            <a:off x="4831723" y="3839092"/>
            <a:ext cx="3532187" cy="549275"/>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Medidas de seguridad </a:t>
            </a:r>
          </a:p>
          <a:p>
            <a:pPr algn="ctr" eaLnBrk="1" fontAlgn="auto" hangingPunct="1">
              <a:spcBef>
                <a:spcPts val="0"/>
              </a:spcBef>
              <a:spcAft>
                <a:spcPts val="0"/>
              </a:spcAft>
              <a:defRPr/>
            </a:pPr>
            <a:r>
              <a:rPr lang="es-ES" dirty="0"/>
              <a:t>propuestas en el apartado anterior</a:t>
            </a:r>
          </a:p>
        </p:txBody>
      </p:sp>
      <p:sp>
        <p:nvSpPr>
          <p:cNvPr id="15" name="Flecha abajo 14"/>
          <p:cNvSpPr/>
          <p:nvPr/>
        </p:nvSpPr>
        <p:spPr>
          <a:xfrm>
            <a:off x="6401760" y="3466030"/>
            <a:ext cx="195263" cy="33813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7" name="Rectángulo redondeado 16"/>
          <p:cNvSpPr/>
          <p:nvPr/>
        </p:nvSpPr>
        <p:spPr>
          <a:xfrm>
            <a:off x="5455610" y="4910655"/>
            <a:ext cx="2284413" cy="447675"/>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Factores de reducción</a:t>
            </a:r>
          </a:p>
        </p:txBody>
      </p:sp>
      <p:sp>
        <p:nvSpPr>
          <p:cNvPr id="18" name="Rectángulo redondeado 17"/>
          <p:cNvSpPr/>
          <p:nvPr/>
        </p:nvSpPr>
        <p:spPr>
          <a:xfrm>
            <a:off x="1431298" y="4910655"/>
            <a:ext cx="2890837" cy="447675"/>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Método Bayesiano Empírico</a:t>
            </a:r>
          </a:p>
        </p:txBody>
      </p:sp>
      <p:sp>
        <p:nvSpPr>
          <p:cNvPr id="20" name="Flecha abajo 19"/>
          <p:cNvSpPr/>
          <p:nvPr/>
        </p:nvSpPr>
        <p:spPr>
          <a:xfrm>
            <a:off x="6401760" y="4489967"/>
            <a:ext cx="195263" cy="33813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1" name="Título 1"/>
          <p:cNvSpPr txBox="1">
            <a:spLocks/>
          </p:cNvSpPr>
          <p:nvPr/>
        </p:nvSpPr>
        <p:spPr>
          <a:xfrm>
            <a:off x="-370552" y="407212"/>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6. Cálculo de tasas anuales </a:t>
            </a:r>
            <a:endParaRPr lang="es-ES" sz="3000" b="1" kern="0" dirty="0" smtClean="0">
              <a:solidFill>
                <a:sysClr val="windowText" lastClr="000000"/>
              </a:solidFill>
              <a:latin typeface="Calibri Light" pitchFamily="34" charset="0"/>
            </a:endParaRPr>
          </a:p>
          <a:p>
            <a:pPr lvl="1" algn="ctr" eaLnBrk="1" fontAlgn="auto" hangingPunct="1">
              <a:spcBef>
                <a:spcPts val="0"/>
              </a:spcBef>
              <a:spcAft>
                <a:spcPts val="0"/>
              </a:spcAft>
              <a:defRPr/>
            </a:pPr>
            <a:r>
              <a:rPr lang="es-ES" sz="3000" b="1" kern="0" dirty="0" smtClean="0">
                <a:solidFill>
                  <a:sysClr val="windowText" lastClr="000000"/>
                </a:solidFill>
                <a:latin typeface="Calibri Light" pitchFamily="34" charset="0"/>
              </a:rPr>
              <a:t>de </a:t>
            </a:r>
            <a:r>
              <a:rPr lang="es-ES" sz="3000" b="1" kern="0" dirty="0">
                <a:solidFill>
                  <a:sysClr val="windowText" lastClr="000000"/>
                </a:solidFill>
                <a:latin typeface="Calibri Light" pitchFamily="34" charset="0"/>
              </a:rPr>
              <a:t>accidentes</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
        <p:nvSpPr>
          <p:cNvPr id="25" name="Flecha abajo 2"/>
          <p:cNvSpPr/>
          <p:nvPr/>
        </p:nvSpPr>
        <p:spPr>
          <a:xfrm>
            <a:off x="2688451" y="3476662"/>
            <a:ext cx="195262" cy="338137"/>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6" name="Flecha abajo 18"/>
          <p:cNvSpPr/>
          <p:nvPr/>
        </p:nvSpPr>
        <p:spPr>
          <a:xfrm>
            <a:off x="2688451" y="4497424"/>
            <a:ext cx="195262" cy="33813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31748" name="Marcador de contenido 2"/>
          <p:cNvSpPr txBox="1">
            <a:spLocks/>
          </p:cNvSpPr>
          <p:nvPr/>
        </p:nvSpPr>
        <p:spPr bwMode="auto">
          <a:xfrm>
            <a:off x="382772" y="1192545"/>
            <a:ext cx="8445464" cy="4246563"/>
          </a:xfrm>
          <a:prstGeom prst="rect">
            <a:avLst/>
          </a:prstGeom>
          <a:noFill/>
          <a:ln w="9525">
            <a:noFill/>
            <a:miter lim="800000"/>
            <a:headEnd/>
            <a:tailEnd/>
          </a:ln>
        </p:spPr>
        <p:txBody>
          <a:bodyPr anchor="ctr"/>
          <a:lstStyle/>
          <a:p>
            <a:pPr marL="342900" indent="-342900" algn="just" eaLnBrk="1" hangingPunct="1">
              <a:lnSpc>
                <a:spcPct val="150000"/>
              </a:lnSpc>
              <a:spcBef>
                <a:spcPts val="1000"/>
              </a:spcBef>
              <a:buFont typeface="Arial" charset="0"/>
              <a:buChar char="•"/>
            </a:pPr>
            <a:r>
              <a:rPr lang="es-ES" dirty="0"/>
              <a:t>Cantidad de accidentes que se evitaron como producto de la implementación de medidas de seguridad. </a:t>
            </a:r>
          </a:p>
          <a:p>
            <a:pPr marL="342900" indent="-342900" algn="just" eaLnBrk="1" hangingPunct="1">
              <a:lnSpc>
                <a:spcPct val="150000"/>
              </a:lnSpc>
              <a:spcBef>
                <a:spcPts val="1000"/>
              </a:spcBef>
              <a:buFont typeface="Arial" charset="0"/>
              <a:buChar char="•"/>
            </a:pPr>
            <a:endParaRPr lang="es-ES" dirty="0"/>
          </a:p>
          <a:p>
            <a:pPr marL="342900" indent="-342900" algn="just" eaLnBrk="1" hangingPunct="1">
              <a:lnSpc>
                <a:spcPct val="150000"/>
              </a:lnSpc>
              <a:spcBef>
                <a:spcPts val="1000"/>
              </a:spcBef>
              <a:buFont typeface="Arial" charset="0"/>
              <a:buChar char="•"/>
            </a:pPr>
            <a:endParaRPr lang="es-ES" dirty="0"/>
          </a:p>
        </p:txBody>
      </p:sp>
      <p:sp>
        <p:nvSpPr>
          <p:cNvPr id="8" name="Título 1"/>
          <p:cNvSpPr txBox="1">
            <a:spLocks/>
          </p:cNvSpPr>
          <p:nvPr/>
        </p:nvSpPr>
        <p:spPr>
          <a:xfrm>
            <a:off x="0" y="393405"/>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7. Cuantificar económicamente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las </a:t>
            </a:r>
            <a:r>
              <a:rPr lang="es-ES" sz="3000" b="1" kern="0" dirty="0">
                <a:solidFill>
                  <a:sysClr val="windowText" lastClr="000000"/>
                </a:solidFill>
                <a:latin typeface="Calibri Light" pitchFamily="34" charset="0"/>
              </a:rPr>
              <a:t>muertes y lesiones evitadas</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
        <p:nvSpPr>
          <p:cNvPr id="7" name="6 Rectángulo redondeado"/>
          <p:cNvSpPr/>
          <p:nvPr/>
        </p:nvSpPr>
        <p:spPr>
          <a:xfrm>
            <a:off x="861238" y="3838353"/>
            <a:ext cx="1382233" cy="765545"/>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Accidentes evitados</a:t>
            </a:r>
            <a:endParaRPr lang="es-CR" dirty="0"/>
          </a:p>
        </p:txBody>
      </p:sp>
      <p:sp>
        <p:nvSpPr>
          <p:cNvPr id="9" name="8 Rectángulo redondeado"/>
          <p:cNvSpPr/>
          <p:nvPr/>
        </p:nvSpPr>
        <p:spPr>
          <a:xfrm>
            <a:off x="2838893" y="3848985"/>
            <a:ext cx="2360428" cy="754911"/>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 accidentes:</a:t>
            </a:r>
          </a:p>
          <a:p>
            <a:pPr algn="ctr"/>
            <a:r>
              <a:rPr lang="es-CR" dirty="0" smtClean="0"/>
              <a:t> Situación sin proyecto</a:t>
            </a:r>
            <a:endParaRPr lang="es-CR" dirty="0"/>
          </a:p>
        </p:txBody>
      </p:sp>
      <p:sp>
        <p:nvSpPr>
          <p:cNvPr id="11" name="10 Rectángulo redondeado"/>
          <p:cNvSpPr/>
          <p:nvPr/>
        </p:nvSpPr>
        <p:spPr>
          <a:xfrm>
            <a:off x="5819553" y="3852530"/>
            <a:ext cx="2473842" cy="754911"/>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smtClean="0"/>
              <a:t># accidentes:</a:t>
            </a:r>
          </a:p>
          <a:p>
            <a:pPr algn="ctr"/>
            <a:r>
              <a:rPr lang="es-CR" dirty="0" smtClean="0"/>
              <a:t> Situación con proyecto</a:t>
            </a:r>
            <a:endParaRPr lang="es-CR" dirty="0"/>
          </a:p>
        </p:txBody>
      </p:sp>
      <p:sp>
        <p:nvSpPr>
          <p:cNvPr id="12" name="11 Rectángulo"/>
          <p:cNvSpPr/>
          <p:nvPr/>
        </p:nvSpPr>
        <p:spPr>
          <a:xfrm>
            <a:off x="2413591" y="4061637"/>
            <a:ext cx="350874" cy="1063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3" name="12 Rectángulo"/>
          <p:cNvSpPr/>
          <p:nvPr/>
        </p:nvSpPr>
        <p:spPr>
          <a:xfrm>
            <a:off x="2417135" y="4245935"/>
            <a:ext cx="350874" cy="1063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4" name="13 Rectángulo"/>
          <p:cNvSpPr/>
          <p:nvPr/>
        </p:nvSpPr>
        <p:spPr>
          <a:xfrm>
            <a:off x="5323369" y="4153786"/>
            <a:ext cx="350874" cy="10632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9" name="Título 1"/>
          <p:cNvSpPr txBox="1">
            <a:spLocks/>
          </p:cNvSpPr>
          <p:nvPr/>
        </p:nvSpPr>
        <p:spPr>
          <a:xfrm>
            <a:off x="0" y="396579"/>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8. Cálculo de la relación B/C</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graphicFrame>
        <p:nvGraphicFramePr>
          <p:cNvPr id="10" name="9 Diagrama"/>
          <p:cNvGraphicFramePr/>
          <p:nvPr/>
        </p:nvGraphicFramePr>
        <p:xfrm>
          <a:off x="365052" y="1260901"/>
          <a:ext cx="8340797" cy="3739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7 Imagen" descr="relacion.jpg"/>
          <p:cNvPicPr>
            <a:picLocks noChangeAspect="1"/>
          </p:cNvPicPr>
          <p:nvPr/>
        </p:nvPicPr>
        <p:blipFill>
          <a:blip r:embed="rId8" cstate="print"/>
          <a:stretch>
            <a:fillRect/>
          </a:stretch>
        </p:blipFill>
        <p:spPr>
          <a:xfrm>
            <a:off x="1466849" y="3189523"/>
            <a:ext cx="6034087" cy="63476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489098" y="1201479"/>
          <a:ext cx="8297715" cy="434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ítulo 1"/>
          <p:cNvSpPr txBox="1">
            <a:spLocks/>
          </p:cNvSpPr>
          <p:nvPr/>
        </p:nvSpPr>
        <p:spPr>
          <a:xfrm>
            <a:off x="-200430" y="375315"/>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9. Seleccionar el escenario óptimo</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275907" y="1041990"/>
          <a:ext cx="6283842" cy="3987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275907" y="1041990"/>
          <a:ext cx="6283842" cy="3987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200024" y="1363663"/>
            <a:ext cx="8715375" cy="4675187"/>
          </a:xfrm>
          <a:prstGeom prst="rect">
            <a:avLst/>
          </a:prstGeom>
        </p:spPr>
        <p:txBody>
          <a:bodyPr>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lvl="2" indent="-342900" algn="just" fontAlgn="auto">
              <a:lnSpc>
                <a:spcPct val="150000"/>
              </a:lnSpc>
              <a:spcBef>
                <a:spcPts val="750"/>
              </a:spcBef>
              <a:spcAft>
                <a:spcPts val="0"/>
              </a:spcAft>
              <a:buFont typeface="Arial" panose="020B0604020202020204" pitchFamily="34" charset="0"/>
              <a:buChar char="•"/>
              <a:defRPr/>
            </a:pPr>
            <a:r>
              <a:rPr lang="es-ES" dirty="0" smtClean="0"/>
              <a:t>Ubicación: Tramo comprendido entre los distritos de San Isidro del General y Daniel Flores, Ruta Nacional 2. </a:t>
            </a:r>
          </a:p>
          <a:p>
            <a:pPr marL="514350" lvl="2" indent="-342900" algn="just" fontAlgn="auto">
              <a:lnSpc>
                <a:spcPct val="150000"/>
              </a:lnSpc>
              <a:spcBef>
                <a:spcPts val="750"/>
              </a:spcBef>
              <a:spcAft>
                <a:spcPts val="0"/>
              </a:spcAft>
              <a:buFont typeface="Arial" panose="020B0604020202020204" pitchFamily="34" charset="0"/>
              <a:buChar char="•"/>
              <a:defRPr/>
            </a:pPr>
            <a:endParaRPr lang="es-ES" dirty="0" smtClean="0"/>
          </a:p>
          <a:p>
            <a:pPr marL="514350" lvl="2" indent="-342900" algn="just" fontAlgn="auto">
              <a:lnSpc>
                <a:spcPct val="150000"/>
              </a:lnSpc>
              <a:spcBef>
                <a:spcPts val="750"/>
              </a:spcBef>
              <a:spcAft>
                <a:spcPts val="0"/>
              </a:spcAft>
              <a:buFont typeface="Arial" panose="020B0604020202020204" pitchFamily="34" charset="0"/>
              <a:buChar char="•"/>
              <a:defRPr/>
            </a:pPr>
            <a:r>
              <a:rPr lang="es-ES" dirty="0" smtClean="0"/>
              <a:t>Longitud: 7,6 km.</a:t>
            </a:r>
          </a:p>
          <a:p>
            <a:pPr marL="514350" lvl="2" indent="-342900" algn="just" fontAlgn="auto">
              <a:lnSpc>
                <a:spcPct val="150000"/>
              </a:lnSpc>
              <a:spcBef>
                <a:spcPts val="750"/>
              </a:spcBef>
              <a:spcAft>
                <a:spcPts val="0"/>
              </a:spcAft>
              <a:buFont typeface="Arial" panose="020B0604020202020204" pitchFamily="34" charset="0"/>
              <a:buChar char="•"/>
              <a:defRPr/>
            </a:pPr>
            <a:endParaRPr lang="es-ES" dirty="0" smtClean="0"/>
          </a:p>
          <a:p>
            <a:pPr marL="514350" lvl="2" indent="-342900" algn="just" fontAlgn="auto">
              <a:lnSpc>
                <a:spcPct val="150000"/>
              </a:lnSpc>
              <a:spcBef>
                <a:spcPts val="750"/>
              </a:spcBef>
              <a:spcAft>
                <a:spcPts val="0"/>
              </a:spcAft>
              <a:buFont typeface="Arial" panose="020B0604020202020204" pitchFamily="34" charset="0"/>
              <a:buChar char="•"/>
              <a:defRPr/>
            </a:pPr>
            <a:r>
              <a:rPr lang="es-ES" dirty="0" smtClean="0"/>
              <a:t>Ampliado a finales del 2005. </a:t>
            </a:r>
          </a:p>
          <a:p>
            <a:pPr marL="514350" lvl="2" indent="-342900" algn="just" fontAlgn="auto">
              <a:lnSpc>
                <a:spcPct val="150000"/>
              </a:lnSpc>
              <a:spcBef>
                <a:spcPts val="750"/>
              </a:spcBef>
              <a:spcAft>
                <a:spcPts val="0"/>
              </a:spcAft>
              <a:buFont typeface="Arial" panose="020B0604020202020204" pitchFamily="34" charset="0"/>
              <a:buChar char="•"/>
              <a:defRPr/>
            </a:pPr>
            <a:endParaRPr lang="es-ES" dirty="0" smtClean="0"/>
          </a:p>
          <a:p>
            <a:pPr marL="514350" lvl="2" indent="-342900" algn="just" fontAlgn="auto">
              <a:lnSpc>
                <a:spcPct val="150000"/>
              </a:lnSpc>
              <a:spcBef>
                <a:spcPts val="750"/>
              </a:spcBef>
              <a:spcAft>
                <a:spcPts val="0"/>
              </a:spcAft>
              <a:buFont typeface="Arial" panose="020B0604020202020204" pitchFamily="34" charset="0"/>
              <a:buChar char="•"/>
              <a:defRPr/>
            </a:pPr>
            <a:r>
              <a:rPr lang="es-ES" dirty="0" smtClean="0"/>
              <a:t>Escenario de </a:t>
            </a:r>
            <a:r>
              <a:rPr lang="es-ES" dirty="0"/>
              <a:t>gran cantidad de accidentes de </a:t>
            </a:r>
            <a:r>
              <a:rPr lang="es-ES" dirty="0" smtClean="0"/>
              <a:t>tránsito: </a:t>
            </a:r>
          </a:p>
          <a:p>
            <a:pPr marL="971550" lvl="3" indent="-342900" algn="just" fontAlgn="auto">
              <a:lnSpc>
                <a:spcPct val="150000"/>
              </a:lnSpc>
              <a:spcBef>
                <a:spcPts val="750"/>
              </a:spcBef>
              <a:spcAft>
                <a:spcPts val="0"/>
              </a:spcAft>
              <a:buFontTx/>
              <a:buChar char="-"/>
              <a:defRPr/>
            </a:pPr>
            <a:r>
              <a:rPr lang="es-ES" sz="1800" dirty="0" smtClean="0"/>
              <a:t>Ampliación de dos a </a:t>
            </a:r>
            <a:r>
              <a:rPr lang="es-ES" sz="1800" dirty="0"/>
              <a:t>cinco </a:t>
            </a:r>
            <a:r>
              <a:rPr lang="es-ES" sz="1800" dirty="0" smtClean="0"/>
              <a:t>carriles.</a:t>
            </a:r>
          </a:p>
          <a:p>
            <a:pPr marL="971550" lvl="3" indent="-342900" algn="just" fontAlgn="auto">
              <a:lnSpc>
                <a:spcPct val="150000"/>
              </a:lnSpc>
              <a:spcBef>
                <a:spcPts val="750"/>
              </a:spcBef>
              <a:spcAft>
                <a:spcPts val="0"/>
              </a:spcAft>
              <a:buFontTx/>
              <a:buChar char="-"/>
              <a:defRPr/>
            </a:pPr>
            <a:r>
              <a:rPr lang="es-ES" sz="1800" dirty="0" smtClean="0"/>
              <a:t>Representa una división física del pueblo en dos sectores: viviendas al norte y comercios al sur.</a:t>
            </a:r>
            <a:endParaRPr lang="es-ES" sz="1800" dirty="0"/>
          </a:p>
          <a:p>
            <a:pPr marL="628650" lvl="3" algn="just" fontAlgn="auto">
              <a:lnSpc>
                <a:spcPct val="150000"/>
              </a:lnSpc>
              <a:spcBef>
                <a:spcPts val="750"/>
              </a:spcBef>
              <a:spcAft>
                <a:spcPts val="0"/>
              </a:spcAft>
              <a:defRPr/>
            </a:pPr>
            <a:endParaRPr lang="es-ES" sz="1900" dirty="0" smtClean="0"/>
          </a:p>
          <a:p>
            <a:pPr marL="342900" lvl="1" algn="just" fontAlgn="auto">
              <a:lnSpc>
                <a:spcPct val="150000"/>
              </a:lnSpc>
              <a:spcAft>
                <a:spcPts val="0"/>
              </a:spcAft>
              <a:defRPr/>
            </a:pPr>
            <a:endParaRPr lang="es-ES" sz="1650" dirty="0"/>
          </a:p>
        </p:txBody>
      </p:sp>
      <p:sp>
        <p:nvSpPr>
          <p:cNvPr id="35844" name="Título 1"/>
          <p:cNvSpPr txBox="1">
            <a:spLocks/>
          </p:cNvSpPr>
          <p:nvPr/>
        </p:nvSpPr>
        <p:spPr bwMode="auto">
          <a:xfrm>
            <a:off x="-170121" y="393405"/>
            <a:ext cx="9144000" cy="920750"/>
          </a:xfrm>
          <a:prstGeom prst="rect">
            <a:avLst/>
          </a:prstGeom>
          <a:noFill/>
          <a:ln w="9525">
            <a:noFill/>
            <a:miter lim="800000"/>
            <a:headEnd/>
            <a:tailEnd/>
          </a:ln>
        </p:spPr>
        <p:txBody>
          <a:bodyPr anchor="ctr"/>
          <a:lstStyle/>
          <a:p>
            <a:pPr algn="ctr" eaLnBrk="1" hangingPunct="1"/>
            <a:r>
              <a:rPr lang="es-ES" sz="3000" b="1" dirty="0">
                <a:latin typeface="Calibri Light" pitchFamily="34" charset="0"/>
              </a:rPr>
              <a:t>1. Información de la zona de estudio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Imagen 20"/>
          <p:cNvPicPr>
            <a:picLocks noChangeAspect="1" noChangeArrowheads="1"/>
          </p:cNvPicPr>
          <p:nvPr/>
        </p:nvPicPr>
        <p:blipFill>
          <a:blip r:embed="rId3" cstate="print"/>
          <a:srcRect l="34985" t="31242" r="31325" b="47797"/>
          <a:stretch>
            <a:fillRect/>
          </a:stretch>
        </p:blipFill>
        <p:spPr bwMode="auto">
          <a:xfrm>
            <a:off x="990083" y="1601419"/>
            <a:ext cx="6989763" cy="2446337"/>
          </a:xfrm>
          <a:prstGeom prst="rect">
            <a:avLst/>
          </a:prstGeom>
          <a:noFill/>
          <a:ln w="9525">
            <a:solidFill>
              <a:schemeClr val="tx1"/>
            </a:solidFill>
            <a:miter lim="800000"/>
            <a:headEnd/>
            <a:tailEnd/>
          </a:ln>
        </p:spPr>
      </p:pic>
      <p:sp>
        <p:nvSpPr>
          <p:cNvPr id="9" name="Rectangle 3"/>
          <p:cNvSpPr>
            <a:spLocks noChangeArrowheads="1"/>
          </p:cNvSpPr>
          <p:nvPr/>
        </p:nvSpPr>
        <p:spPr bwMode="auto">
          <a:xfrm>
            <a:off x="797072" y="4172135"/>
            <a:ext cx="7410450" cy="830262"/>
          </a:xfrm>
          <a:prstGeom prst="rect">
            <a:avLst/>
          </a:prstGeom>
          <a:noFill/>
          <a:ln>
            <a:noFill/>
          </a:ln>
          <a:effectLst/>
          <a:extLst/>
        </p:spPr>
        <p:txBody>
          <a:bodyPr anchor="ctr">
            <a:spAutoFit/>
          </a:bodyPr>
          <a:lstStyle/>
          <a:p>
            <a:pPr algn="ctr">
              <a:defRPr/>
            </a:pPr>
            <a:r>
              <a:rPr lang="es-ES" sz="1600" b="1" dirty="0" bmk="_Toc358084109">
                <a:latin typeface="+mj-lt"/>
                <a:ea typeface="Calibri" panose="020F0502020204030204" pitchFamily="34" charset="0"/>
                <a:cs typeface="Tahoma" panose="020B0604030504040204" pitchFamily="34" charset="0"/>
              </a:rPr>
              <a:t>Figura 2.</a:t>
            </a:r>
            <a:r>
              <a:rPr lang="es-ES" sz="1600" dirty="0" bmk="_Toc358084109">
                <a:latin typeface="+mj-lt"/>
                <a:ea typeface="Calibri" panose="020F0502020204030204" pitchFamily="34" charset="0"/>
                <a:cs typeface="Tahoma" panose="020B0604030504040204" pitchFamily="34" charset="0"/>
              </a:rPr>
              <a:t> Incidencia de accidentes en tramos de la carretera de la Ruta 2, entre los años 2009-2010.</a:t>
            </a:r>
            <a:endParaRPr lang="es-ES" sz="1600" dirty="0">
              <a:latin typeface="+mj-lt"/>
            </a:endParaRPr>
          </a:p>
          <a:p>
            <a:pPr algn="ctr">
              <a:defRPr/>
            </a:pPr>
            <a:r>
              <a:rPr lang="es-ES" sz="1600" dirty="0">
                <a:latin typeface="+mj-lt"/>
                <a:ea typeface="Calibri" panose="020F0502020204030204" pitchFamily="34" charset="0"/>
                <a:cs typeface="Tahoma" panose="020B0604030504040204" pitchFamily="34" charset="0"/>
              </a:rPr>
              <a:t>Fuente: Área de Investigación y Estadística, Dirección de Proyectos del COSEVI, 2011.</a:t>
            </a:r>
            <a:endParaRPr lang="es-ES" sz="1600" dirty="0">
              <a:latin typeface="+mj-lt"/>
            </a:endParaRPr>
          </a:p>
        </p:txBody>
      </p:sp>
      <p:sp>
        <p:nvSpPr>
          <p:cNvPr id="36869" name="Título 1"/>
          <p:cNvSpPr txBox="1">
            <a:spLocks/>
          </p:cNvSpPr>
          <p:nvPr/>
        </p:nvSpPr>
        <p:spPr bwMode="auto">
          <a:xfrm>
            <a:off x="0" y="404037"/>
            <a:ext cx="9144000" cy="920750"/>
          </a:xfrm>
          <a:prstGeom prst="rect">
            <a:avLst/>
          </a:prstGeom>
          <a:noFill/>
          <a:ln w="9525">
            <a:noFill/>
            <a:miter lim="800000"/>
            <a:headEnd/>
            <a:tailEnd/>
          </a:ln>
        </p:spPr>
        <p:txBody>
          <a:bodyPr anchor="ctr"/>
          <a:lstStyle/>
          <a:p>
            <a:pPr algn="ctr" eaLnBrk="1" hangingPunct="1"/>
            <a:r>
              <a:rPr lang="es-ES" sz="3000" b="1" dirty="0">
                <a:latin typeface="Calibri Light" pitchFamily="34" charset="0"/>
              </a:rPr>
              <a:t>1. Información de la zona de estudio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250088" y="1141413"/>
            <a:ext cx="4998187" cy="4248150"/>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50000"/>
              </a:lnSpc>
              <a:spcAft>
                <a:spcPts val="0"/>
              </a:spcAft>
              <a:defRPr/>
            </a:pPr>
            <a:endParaRPr lang="es-ES" sz="2100" dirty="0" smtClean="0"/>
          </a:p>
          <a:p>
            <a:pPr algn="l" fontAlgn="auto">
              <a:lnSpc>
                <a:spcPct val="150000"/>
              </a:lnSpc>
              <a:spcAft>
                <a:spcPts val="0"/>
              </a:spcAft>
              <a:defRPr/>
            </a:pPr>
            <a:r>
              <a:rPr lang="es-ES" sz="1800" dirty="0" smtClean="0"/>
              <a:t>Principales observaciones:</a:t>
            </a:r>
          </a:p>
          <a:p>
            <a:pPr algn="l" fontAlgn="auto">
              <a:lnSpc>
                <a:spcPct val="150000"/>
              </a:lnSpc>
              <a:spcAft>
                <a:spcPts val="0"/>
              </a:spcAft>
              <a:defRPr/>
            </a:pPr>
            <a:endParaRPr lang="es-ES" sz="1800" dirty="0" smtClean="0"/>
          </a:p>
          <a:p>
            <a:pPr marL="342900" indent="-342900" algn="just" fontAlgn="auto">
              <a:lnSpc>
                <a:spcPct val="150000"/>
              </a:lnSpc>
              <a:spcAft>
                <a:spcPts val="0"/>
              </a:spcAft>
              <a:buFont typeface="Arial" panose="020B0604020202020204" pitchFamily="34" charset="0"/>
              <a:buChar char="•"/>
              <a:defRPr/>
            </a:pPr>
            <a:r>
              <a:rPr lang="es-ES" sz="1800" dirty="0" smtClean="0">
                <a:ea typeface="Calibri" panose="020F0502020204030204" pitchFamily="34" charset="0"/>
                <a:cs typeface="Tahoma" panose="020B0604030504040204" pitchFamily="34" charset="0"/>
              </a:rPr>
              <a:t>Inconsistencias </a:t>
            </a:r>
            <a:r>
              <a:rPr lang="es-ES" sz="1800" dirty="0">
                <a:ea typeface="Calibri" panose="020F0502020204030204" pitchFamily="34" charset="0"/>
                <a:cs typeface="Tahoma" panose="020B0604030504040204" pitchFamily="34" charset="0"/>
              </a:rPr>
              <a:t>entre las </a:t>
            </a:r>
            <a:r>
              <a:rPr lang="es-ES" sz="1800" dirty="0" smtClean="0">
                <a:ea typeface="Calibri" panose="020F0502020204030204" pitchFamily="34" charset="0"/>
                <a:cs typeface="Tahoma" panose="020B0604030504040204" pitchFamily="34" charset="0"/>
              </a:rPr>
              <a:t>modalidades </a:t>
            </a:r>
            <a:r>
              <a:rPr lang="es-ES" sz="1800" dirty="0">
                <a:ea typeface="Calibri" panose="020F0502020204030204" pitchFamily="34" charset="0"/>
                <a:cs typeface="Tahoma" panose="020B0604030504040204" pitchFamily="34" charset="0"/>
              </a:rPr>
              <a:t>de acceso hacia los barrios o sectores </a:t>
            </a:r>
            <a:r>
              <a:rPr lang="es-ES" sz="1800" dirty="0" smtClean="0">
                <a:ea typeface="Calibri" panose="020F0502020204030204" pitchFamily="34" charset="0"/>
                <a:cs typeface="Tahoma" panose="020B0604030504040204" pitchFamily="34" charset="0"/>
              </a:rPr>
              <a:t>colindantes.</a:t>
            </a:r>
          </a:p>
          <a:p>
            <a:pPr marL="342900" indent="-342900" algn="just" fontAlgn="auto">
              <a:lnSpc>
                <a:spcPct val="150000"/>
              </a:lnSpc>
              <a:spcAft>
                <a:spcPts val="0"/>
              </a:spcAft>
              <a:buFont typeface="Arial" panose="020B0604020202020204" pitchFamily="34" charset="0"/>
              <a:buChar char="•"/>
              <a:defRPr/>
            </a:pPr>
            <a:endParaRPr lang="es-ES" sz="1800" dirty="0"/>
          </a:p>
          <a:p>
            <a:pPr marL="342900" indent="-342900" algn="just" fontAlgn="auto">
              <a:lnSpc>
                <a:spcPct val="150000"/>
              </a:lnSpc>
              <a:spcAft>
                <a:spcPts val="0"/>
              </a:spcAft>
              <a:buFont typeface="Arial" panose="020B0604020202020204" pitchFamily="34" charset="0"/>
              <a:buChar char="•"/>
              <a:defRPr/>
            </a:pPr>
            <a:r>
              <a:rPr lang="es-ES" sz="1800" dirty="0" smtClean="0">
                <a:ea typeface="Calibri" panose="020F0502020204030204" pitchFamily="34" charset="0"/>
                <a:cs typeface="Tahoma" panose="020B0604030504040204" pitchFamily="34" charset="0"/>
              </a:rPr>
              <a:t>Contraste </a:t>
            </a:r>
            <a:r>
              <a:rPr lang="es-ES" sz="1800" dirty="0">
                <a:ea typeface="Calibri" panose="020F0502020204030204" pitchFamily="34" charset="0"/>
                <a:cs typeface="Tahoma" panose="020B0604030504040204" pitchFamily="34" charset="0"/>
              </a:rPr>
              <a:t>entre la nueva zona ampliada y la anterior comúnmente denominada Boulevard de entrada a San </a:t>
            </a:r>
            <a:r>
              <a:rPr lang="es-ES" sz="1800" dirty="0" smtClean="0">
                <a:ea typeface="Calibri" panose="020F0502020204030204" pitchFamily="34" charset="0"/>
                <a:cs typeface="Tahoma" panose="020B0604030504040204" pitchFamily="34" charset="0"/>
              </a:rPr>
              <a:t>Isidro. </a:t>
            </a:r>
            <a:endParaRPr lang="es-ES" sz="1800" dirty="0">
              <a:ea typeface="Calibri" panose="020F0502020204030204" pitchFamily="34" charset="0"/>
              <a:cs typeface="Tahoma" panose="020B0604030504040204" pitchFamily="34" charset="0"/>
            </a:endParaRPr>
          </a:p>
          <a:p>
            <a:pPr marL="342900" indent="-342900" algn="just" fontAlgn="auto">
              <a:spcAft>
                <a:spcPts val="0"/>
              </a:spcAft>
              <a:buFont typeface="Arial" panose="020B0604020202020204" pitchFamily="34" charset="0"/>
              <a:buChar char="•"/>
              <a:defRPr/>
            </a:pPr>
            <a:endParaRPr lang="es-ES" sz="1900" dirty="0" smtClean="0"/>
          </a:p>
          <a:p>
            <a:pPr marL="342900" indent="-342900" algn="l" fontAlgn="auto">
              <a:spcAft>
                <a:spcPts val="0"/>
              </a:spcAft>
              <a:buFont typeface="Arial" panose="020B0604020202020204" pitchFamily="34" charset="0"/>
              <a:buChar char="•"/>
              <a:defRPr/>
            </a:pPr>
            <a:endParaRPr lang="es-ES" sz="1900" dirty="0" smtClean="0"/>
          </a:p>
          <a:p>
            <a:pPr marL="457200" indent="-457200" algn="l" fontAlgn="auto">
              <a:lnSpc>
                <a:spcPct val="150000"/>
              </a:lnSpc>
              <a:spcAft>
                <a:spcPts val="0"/>
              </a:spcAft>
              <a:buFont typeface="+mj-lt"/>
              <a:buAutoNum type="arabicPeriod"/>
              <a:defRPr/>
            </a:pPr>
            <a:endParaRPr lang="es-ES" sz="1900" dirty="0"/>
          </a:p>
          <a:p>
            <a:pPr marL="342900" indent="-342900" algn="l" fontAlgn="auto">
              <a:spcAft>
                <a:spcPts val="0"/>
              </a:spcAft>
              <a:buFont typeface="Arial" panose="020B0604020202020204" pitchFamily="34" charset="0"/>
              <a:buChar char="•"/>
              <a:defRPr/>
            </a:pPr>
            <a:endParaRPr lang="es-ES" sz="1900" dirty="0"/>
          </a:p>
          <a:p>
            <a:pPr marL="1428750" lvl="4" indent="-342900" algn="just" fontAlgn="auto">
              <a:lnSpc>
                <a:spcPct val="150000"/>
              </a:lnSpc>
              <a:spcBef>
                <a:spcPts val="750"/>
              </a:spcBef>
              <a:spcAft>
                <a:spcPts val="0"/>
              </a:spcAft>
              <a:buFont typeface="Courier New" panose="02070309020205020404" pitchFamily="49" charset="0"/>
              <a:buChar char="o"/>
              <a:defRPr/>
            </a:pPr>
            <a:endParaRPr lang="es-ES" sz="1900" dirty="0" smtClean="0"/>
          </a:p>
        </p:txBody>
      </p:sp>
      <p:sp>
        <p:nvSpPr>
          <p:cNvPr id="8" name="Título 1"/>
          <p:cNvSpPr txBox="1">
            <a:spLocks/>
          </p:cNvSpPr>
          <p:nvPr/>
        </p:nvSpPr>
        <p:spPr>
          <a:xfrm>
            <a:off x="0" y="396579"/>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2. Inspección de seguridad vial</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pic>
        <p:nvPicPr>
          <p:cNvPr id="37893" name="Imagen 19"/>
          <p:cNvPicPr>
            <a:picLocks noChangeAspect="1" noChangeArrowheads="1"/>
          </p:cNvPicPr>
          <p:nvPr/>
        </p:nvPicPr>
        <p:blipFill>
          <a:blip r:embed="rId3" cstate="print"/>
          <a:srcRect l="35785" t="39993" r="36586" b="24225"/>
          <a:stretch>
            <a:fillRect/>
          </a:stretch>
        </p:blipFill>
        <p:spPr bwMode="auto">
          <a:xfrm>
            <a:off x="5385756" y="1978883"/>
            <a:ext cx="3520120" cy="2564542"/>
          </a:xfrm>
          <a:prstGeom prst="rect">
            <a:avLst/>
          </a:prstGeom>
          <a:noFill/>
          <a:ln w="12700">
            <a:solidFill>
              <a:srgbClr val="000000"/>
            </a:solidFill>
            <a:miter lim="800000"/>
            <a:headEnd/>
            <a:tailEnd/>
          </a:ln>
        </p:spPr>
      </p:pic>
      <p:sp>
        <p:nvSpPr>
          <p:cNvPr id="2" name="Rectángulo 1"/>
          <p:cNvSpPr/>
          <p:nvPr/>
        </p:nvSpPr>
        <p:spPr>
          <a:xfrm>
            <a:off x="6031614" y="4665331"/>
            <a:ext cx="2601913" cy="338138"/>
          </a:xfrm>
          <a:prstGeom prst="rect">
            <a:avLst/>
          </a:prstGeom>
        </p:spPr>
        <p:txBody>
          <a:bodyPr wrap="none">
            <a:spAutoFit/>
          </a:bodyPr>
          <a:lstStyle/>
          <a:p>
            <a:pPr algn="ctr">
              <a:defRPr/>
            </a:pPr>
            <a:r>
              <a:rPr lang="es-ES" sz="1600" dirty="0">
                <a:latin typeface="+mj-lt"/>
                <a:ea typeface="Calibri" panose="020F0502020204030204" pitchFamily="34" charset="0"/>
                <a:cs typeface="Tahoma" panose="020B0604030504040204" pitchFamily="34" charset="0"/>
              </a:rPr>
              <a:t>Fuente: </a:t>
            </a:r>
            <a:r>
              <a:rPr lang="es-ES" sz="1600" dirty="0" err="1">
                <a:latin typeface="+mj-lt"/>
                <a:ea typeface="Calibri" panose="020F0502020204030204" pitchFamily="34" charset="0"/>
                <a:cs typeface="Tahoma" panose="020B0604030504040204" pitchFamily="34" charset="0"/>
              </a:rPr>
              <a:t>LanammeUCR</a:t>
            </a:r>
            <a:r>
              <a:rPr lang="es-ES" sz="1600" dirty="0">
                <a:latin typeface="+mj-lt"/>
                <a:ea typeface="Calibri" panose="020F0502020204030204" pitchFamily="34" charset="0"/>
                <a:cs typeface="Tahoma" panose="020B0604030504040204" pitchFamily="34" charset="0"/>
              </a:rPr>
              <a:t>, 2010.</a:t>
            </a:r>
            <a:endParaRPr lang="es-ES" sz="1600"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443688" y="1547666"/>
            <a:ext cx="4004487" cy="302433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Arial" panose="020B0604020202020204" pitchFamily="34" charset="0"/>
              <a:buChar char="•"/>
              <a:defRPr/>
            </a:pPr>
            <a:endParaRPr lang="es-ES" sz="1800" dirty="0" smtClean="0"/>
          </a:p>
          <a:p>
            <a:pPr marL="342900" indent="-342900" algn="just" fontAlgn="auto">
              <a:lnSpc>
                <a:spcPct val="150000"/>
              </a:lnSpc>
              <a:spcAft>
                <a:spcPts val="0"/>
              </a:spcAft>
              <a:buFont typeface="Arial" panose="020B0604020202020204" pitchFamily="34" charset="0"/>
              <a:buChar char="•"/>
              <a:defRPr/>
            </a:pPr>
            <a:r>
              <a:rPr lang="es-ES" sz="1800" dirty="0" smtClean="0"/>
              <a:t>No </a:t>
            </a:r>
            <a:r>
              <a:rPr lang="es-ES" sz="1800" dirty="0"/>
              <a:t>se consideró </a:t>
            </a:r>
            <a:r>
              <a:rPr lang="es-ES" sz="1800" dirty="0" smtClean="0"/>
              <a:t>a todos los usuarios de la vía.</a:t>
            </a:r>
          </a:p>
          <a:p>
            <a:pPr marL="342900" indent="-342900" algn="just" fontAlgn="auto">
              <a:spcAft>
                <a:spcPts val="0"/>
              </a:spcAft>
              <a:buFont typeface="Arial" panose="020B0604020202020204" pitchFamily="34" charset="0"/>
              <a:buChar char="•"/>
              <a:defRPr/>
            </a:pPr>
            <a:endParaRPr lang="es-ES" sz="1900" dirty="0"/>
          </a:p>
          <a:p>
            <a:pPr marL="342900" indent="-342900" algn="l" fontAlgn="auto">
              <a:spcAft>
                <a:spcPts val="0"/>
              </a:spcAft>
              <a:buFont typeface="Arial" panose="020B0604020202020204" pitchFamily="34" charset="0"/>
              <a:buChar char="•"/>
              <a:defRPr/>
            </a:pPr>
            <a:endParaRPr lang="es-ES" sz="1900" dirty="0" smtClean="0"/>
          </a:p>
          <a:p>
            <a:pPr marL="457200" indent="-457200" algn="l" fontAlgn="auto">
              <a:lnSpc>
                <a:spcPct val="150000"/>
              </a:lnSpc>
              <a:spcAft>
                <a:spcPts val="0"/>
              </a:spcAft>
              <a:buFont typeface="+mj-lt"/>
              <a:buAutoNum type="arabicPeriod"/>
              <a:defRPr/>
            </a:pPr>
            <a:endParaRPr lang="es-ES" sz="1900" dirty="0"/>
          </a:p>
          <a:p>
            <a:pPr marL="342900" indent="-342900" algn="l" fontAlgn="auto">
              <a:spcAft>
                <a:spcPts val="0"/>
              </a:spcAft>
              <a:buFont typeface="Arial" panose="020B0604020202020204" pitchFamily="34" charset="0"/>
              <a:buChar char="•"/>
              <a:defRPr/>
            </a:pPr>
            <a:endParaRPr lang="es-ES" sz="1900" dirty="0"/>
          </a:p>
          <a:p>
            <a:pPr marL="1428750" lvl="4" indent="-342900" algn="just" fontAlgn="auto">
              <a:lnSpc>
                <a:spcPct val="150000"/>
              </a:lnSpc>
              <a:spcBef>
                <a:spcPts val="750"/>
              </a:spcBef>
              <a:spcAft>
                <a:spcPts val="0"/>
              </a:spcAft>
              <a:buFont typeface="Courier New" panose="02070309020205020404" pitchFamily="49" charset="0"/>
              <a:buChar char="o"/>
              <a:defRPr/>
            </a:pPr>
            <a:endParaRPr lang="es-ES" sz="1900" dirty="0" smtClean="0"/>
          </a:p>
        </p:txBody>
      </p:sp>
      <p:sp>
        <p:nvSpPr>
          <p:cNvPr id="10" name="Título 1"/>
          <p:cNvSpPr txBox="1">
            <a:spLocks/>
          </p:cNvSpPr>
          <p:nvPr/>
        </p:nvSpPr>
        <p:spPr>
          <a:xfrm>
            <a:off x="0" y="385947"/>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2. Inspección de seguridad vial</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pic>
        <p:nvPicPr>
          <p:cNvPr id="38917" name="Imagen 24"/>
          <p:cNvPicPr>
            <a:picLocks noChangeAspect="1" noChangeArrowheads="1"/>
          </p:cNvPicPr>
          <p:nvPr/>
        </p:nvPicPr>
        <p:blipFill>
          <a:blip r:embed="rId3" cstate="print"/>
          <a:srcRect/>
          <a:stretch>
            <a:fillRect/>
          </a:stretch>
        </p:blipFill>
        <p:spPr bwMode="auto">
          <a:xfrm>
            <a:off x="3910013" y="2601913"/>
            <a:ext cx="3787775" cy="2828925"/>
          </a:xfrm>
          <a:prstGeom prst="rect">
            <a:avLst/>
          </a:prstGeom>
          <a:noFill/>
          <a:ln w="9525">
            <a:solidFill>
              <a:srgbClr val="000000"/>
            </a:solidFill>
            <a:miter lim="800000"/>
            <a:headEnd/>
            <a:tailEnd/>
          </a:ln>
        </p:spPr>
      </p:pic>
      <p:sp>
        <p:nvSpPr>
          <p:cNvPr id="2" name="Rectángulo 1"/>
          <p:cNvSpPr/>
          <p:nvPr/>
        </p:nvSpPr>
        <p:spPr>
          <a:xfrm>
            <a:off x="4830763" y="5481638"/>
            <a:ext cx="2212975" cy="339725"/>
          </a:xfrm>
          <a:prstGeom prst="rect">
            <a:avLst/>
          </a:prstGeom>
        </p:spPr>
        <p:txBody>
          <a:bodyPr wrap="none">
            <a:spAutoFit/>
          </a:bodyPr>
          <a:lstStyle/>
          <a:p>
            <a:pPr algn="ctr">
              <a:defRPr/>
            </a:pPr>
            <a:r>
              <a:rPr lang="es-ES" sz="1600" dirty="0">
                <a:latin typeface="+mj-lt"/>
                <a:ea typeface="Calibri" panose="020F0502020204030204" pitchFamily="34" charset="0"/>
                <a:cs typeface="Tahoma" panose="020B0604030504040204" pitchFamily="34" charset="0"/>
              </a:rPr>
              <a:t>Fuente: Vargas, C., 2013.</a:t>
            </a:r>
            <a:endParaRPr lang="es-ES" sz="1600" dirty="0">
              <a:latin typeface="+mj-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321413" y="1093457"/>
            <a:ext cx="4593487" cy="454534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Arial" panose="020B0604020202020204" pitchFamily="34" charset="0"/>
              <a:buChar char="•"/>
              <a:defRPr/>
            </a:pPr>
            <a:endParaRPr lang="es-ES" sz="2100" dirty="0" smtClean="0"/>
          </a:p>
          <a:p>
            <a:pPr marL="342900" indent="-342900" algn="just" fontAlgn="auto">
              <a:lnSpc>
                <a:spcPct val="150000"/>
              </a:lnSpc>
              <a:spcAft>
                <a:spcPts val="0"/>
              </a:spcAft>
              <a:buFont typeface="Arial" panose="020B0604020202020204" pitchFamily="34" charset="0"/>
              <a:buChar char="•"/>
              <a:defRPr/>
            </a:pPr>
            <a:r>
              <a:rPr lang="es-ES" sz="1800" dirty="0" smtClean="0"/>
              <a:t>El límite de velocidad establecido 40 km/h no concuerda con las características del diseño geométrico de la carretera.</a:t>
            </a:r>
          </a:p>
          <a:p>
            <a:pPr marL="342900" indent="-342900" algn="just" fontAlgn="auto">
              <a:lnSpc>
                <a:spcPct val="150000"/>
              </a:lnSpc>
              <a:spcAft>
                <a:spcPts val="0"/>
              </a:spcAft>
              <a:buFont typeface="Arial" panose="020B0604020202020204" pitchFamily="34" charset="0"/>
              <a:buChar char="•"/>
              <a:defRPr/>
            </a:pPr>
            <a:endParaRPr lang="es-ES" sz="1800" dirty="0" smtClean="0"/>
          </a:p>
          <a:p>
            <a:pPr marL="342900" indent="-342900" algn="just" fontAlgn="auto">
              <a:lnSpc>
                <a:spcPct val="150000"/>
              </a:lnSpc>
              <a:spcAft>
                <a:spcPts val="0"/>
              </a:spcAft>
              <a:buFont typeface="Arial" panose="020B0604020202020204" pitchFamily="34" charset="0"/>
              <a:buChar char="•"/>
              <a:defRPr/>
            </a:pPr>
            <a:r>
              <a:rPr lang="es-ES" sz="1800" dirty="0" smtClean="0"/>
              <a:t>Carril </a:t>
            </a:r>
            <a:r>
              <a:rPr lang="es-ES" sz="1800" dirty="0"/>
              <a:t>de giros </a:t>
            </a:r>
            <a:r>
              <a:rPr lang="es-ES" sz="1800" dirty="0" smtClean="0"/>
              <a:t>izquierdo completamente </a:t>
            </a:r>
            <a:r>
              <a:rPr lang="es-ES" sz="1800" dirty="0"/>
              <a:t>innecesario. </a:t>
            </a:r>
          </a:p>
          <a:p>
            <a:pPr marL="342900" indent="-342900" algn="just" fontAlgn="auto">
              <a:lnSpc>
                <a:spcPct val="150000"/>
              </a:lnSpc>
              <a:spcAft>
                <a:spcPts val="0"/>
              </a:spcAft>
              <a:buFont typeface="Arial" panose="020B0604020202020204" pitchFamily="34" charset="0"/>
              <a:buChar char="•"/>
              <a:defRPr/>
            </a:pPr>
            <a:endParaRPr lang="es-ES" sz="1900" dirty="0"/>
          </a:p>
          <a:p>
            <a:pPr marL="342900" indent="-342900" algn="just" fontAlgn="auto">
              <a:spcAft>
                <a:spcPts val="0"/>
              </a:spcAft>
              <a:buFont typeface="Arial" panose="020B0604020202020204" pitchFamily="34" charset="0"/>
              <a:buChar char="•"/>
              <a:defRPr/>
            </a:pPr>
            <a:endParaRPr lang="es-ES" sz="1900" dirty="0"/>
          </a:p>
          <a:p>
            <a:pPr marL="342900" indent="-342900" algn="l" fontAlgn="auto">
              <a:spcAft>
                <a:spcPts val="0"/>
              </a:spcAft>
              <a:buFont typeface="Arial" panose="020B0604020202020204" pitchFamily="34" charset="0"/>
              <a:buChar char="•"/>
              <a:defRPr/>
            </a:pPr>
            <a:endParaRPr lang="es-ES" sz="1900" dirty="0" smtClean="0"/>
          </a:p>
          <a:p>
            <a:pPr marL="457200" indent="-457200" algn="l" fontAlgn="auto">
              <a:lnSpc>
                <a:spcPct val="150000"/>
              </a:lnSpc>
              <a:spcAft>
                <a:spcPts val="0"/>
              </a:spcAft>
              <a:buFont typeface="+mj-lt"/>
              <a:buAutoNum type="arabicPeriod"/>
              <a:defRPr/>
            </a:pPr>
            <a:endParaRPr lang="es-ES" sz="1900" dirty="0"/>
          </a:p>
          <a:p>
            <a:pPr marL="342900" indent="-342900" algn="l" fontAlgn="auto">
              <a:spcAft>
                <a:spcPts val="0"/>
              </a:spcAft>
              <a:buFont typeface="Arial" panose="020B0604020202020204" pitchFamily="34" charset="0"/>
              <a:buChar char="•"/>
              <a:defRPr/>
            </a:pPr>
            <a:endParaRPr lang="es-ES" sz="1900" dirty="0"/>
          </a:p>
          <a:p>
            <a:pPr marL="1428750" lvl="4" indent="-342900" algn="just" fontAlgn="auto">
              <a:lnSpc>
                <a:spcPct val="150000"/>
              </a:lnSpc>
              <a:spcBef>
                <a:spcPts val="750"/>
              </a:spcBef>
              <a:spcAft>
                <a:spcPts val="0"/>
              </a:spcAft>
              <a:buFont typeface="Courier New" panose="02070309020205020404" pitchFamily="49" charset="0"/>
              <a:buChar char="o"/>
              <a:defRPr/>
            </a:pPr>
            <a:endParaRPr lang="es-ES" sz="1900" dirty="0" smtClean="0"/>
          </a:p>
        </p:txBody>
      </p:sp>
      <p:sp>
        <p:nvSpPr>
          <p:cNvPr id="10" name="Título 1"/>
          <p:cNvSpPr txBox="1">
            <a:spLocks/>
          </p:cNvSpPr>
          <p:nvPr/>
        </p:nvSpPr>
        <p:spPr>
          <a:xfrm>
            <a:off x="0" y="375315"/>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2. Inspección de seguridad vial</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pic>
        <p:nvPicPr>
          <p:cNvPr id="39941" name="Imagen 29"/>
          <p:cNvPicPr>
            <a:picLocks noChangeAspect="1" noChangeArrowheads="1"/>
          </p:cNvPicPr>
          <p:nvPr/>
        </p:nvPicPr>
        <p:blipFill>
          <a:blip r:embed="rId3" cstate="print"/>
          <a:srcRect l="28023" t="41396" r="51453" b="31709"/>
          <a:stretch>
            <a:fillRect/>
          </a:stretch>
        </p:blipFill>
        <p:spPr bwMode="auto">
          <a:xfrm>
            <a:off x="5349875" y="1590675"/>
            <a:ext cx="3440113" cy="2538413"/>
          </a:xfrm>
          <a:prstGeom prst="rect">
            <a:avLst/>
          </a:prstGeom>
          <a:noFill/>
          <a:ln w="9525">
            <a:solidFill>
              <a:srgbClr val="000000"/>
            </a:solidFill>
            <a:miter lim="800000"/>
            <a:headEnd/>
            <a:tailEnd/>
          </a:ln>
        </p:spPr>
      </p:pic>
      <p:sp>
        <p:nvSpPr>
          <p:cNvPr id="8" name="Rectángulo 7"/>
          <p:cNvSpPr/>
          <p:nvPr/>
        </p:nvSpPr>
        <p:spPr>
          <a:xfrm>
            <a:off x="5989638" y="4246563"/>
            <a:ext cx="2238375" cy="368300"/>
          </a:xfrm>
          <a:prstGeom prst="rect">
            <a:avLst/>
          </a:prstGeom>
        </p:spPr>
        <p:txBody>
          <a:bodyPr wrap="none">
            <a:spAutoFit/>
          </a:bodyPr>
          <a:lstStyle/>
          <a:p>
            <a:pPr algn="ctr">
              <a:defRPr/>
            </a:pPr>
            <a:r>
              <a:rPr lang="es-ES" sz="1600" dirty="0">
                <a:latin typeface="+mj-lt"/>
                <a:ea typeface="Calibri" panose="020F0502020204030204" pitchFamily="34" charset="0"/>
                <a:cs typeface="Tahoma" panose="020B0604030504040204" pitchFamily="34" charset="0"/>
              </a:rPr>
              <a:t>Fuente: Vargas, C., 2013</a:t>
            </a:r>
            <a:r>
              <a:rPr lang="es-ES" dirty="0">
                <a:latin typeface="+mn-lt"/>
                <a:ea typeface="Calibri" panose="020F0502020204030204" pitchFamily="34" charset="0"/>
                <a:cs typeface="Tahoma" panose="020B0604030504040204" pitchFamily="34" charset="0"/>
              </a:rPr>
              <a:t>.</a:t>
            </a:r>
            <a:endParaRPr lang="es-ES" dirty="0">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40964" name="Marcador de contenido 2"/>
          <p:cNvSpPr txBox="1">
            <a:spLocks/>
          </p:cNvSpPr>
          <p:nvPr/>
        </p:nvSpPr>
        <p:spPr bwMode="auto">
          <a:xfrm>
            <a:off x="2001838" y="1390650"/>
            <a:ext cx="6765925" cy="4246563"/>
          </a:xfrm>
          <a:prstGeom prst="rect">
            <a:avLst/>
          </a:prstGeom>
          <a:noFill/>
          <a:ln w="9525">
            <a:noFill/>
            <a:miter lim="800000"/>
            <a:headEnd/>
            <a:tailEnd/>
          </a:ln>
        </p:spPr>
        <p:txBody>
          <a:bodyPr anchor="ctr"/>
          <a:lstStyle/>
          <a:p>
            <a:pPr marL="171450" lvl="2" algn="just" eaLnBrk="1" hangingPunct="1">
              <a:lnSpc>
                <a:spcPct val="150000"/>
              </a:lnSpc>
              <a:spcBef>
                <a:spcPts val="750"/>
              </a:spcBef>
              <a:buFont typeface="Arial" charset="0"/>
              <a:buNone/>
            </a:pPr>
            <a:endParaRPr lang="es-CR" sz="2100"/>
          </a:p>
        </p:txBody>
      </p:sp>
      <p:graphicFrame>
        <p:nvGraphicFramePr>
          <p:cNvPr id="2" name="Tabla 1"/>
          <p:cNvGraphicFramePr>
            <a:graphicFrameLocks noGrp="1"/>
          </p:cNvGraphicFramePr>
          <p:nvPr/>
        </p:nvGraphicFramePr>
        <p:xfrm>
          <a:off x="2300288" y="1879600"/>
          <a:ext cx="4779964" cy="2691286"/>
        </p:xfrm>
        <a:graphic>
          <a:graphicData uri="http://schemas.openxmlformats.org/drawingml/2006/table">
            <a:tbl>
              <a:tblPr firstRow="1" firstCol="1" bandRow="1">
                <a:tableStyleId>{5940675A-B579-460E-94D1-54222C63F5DA}</a:tableStyleId>
              </a:tblPr>
              <a:tblGrid>
                <a:gridCol w="2311933"/>
                <a:gridCol w="793145"/>
                <a:gridCol w="837865"/>
                <a:gridCol w="837021"/>
              </a:tblGrid>
              <a:tr h="290825">
                <a:tc>
                  <a:txBody>
                    <a:bodyPr/>
                    <a:lstStyle/>
                    <a:p>
                      <a:pPr algn="ctr">
                        <a:lnSpc>
                          <a:spcPct val="107000"/>
                        </a:lnSpc>
                        <a:spcAft>
                          <a:spcPts val="0"/>
                        </a:spcAft>
                      </a:pPr>
                      <a:r>
                        <a:rPr lang="es-ES" sz="1400" b="1" dirty="0">
                          <a:effectLst/>
                        </a:rPr>
                        <a:t>Accidentes más comunes</a:t>
                      </a:r>
                      <a:endParaRPr lang="es-ES" sz="1400" b="1"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gridSpan="3">
                  <a:txBody>
                    <a:bodyPr/>
                    <a:lstStyle/>
                    <a:p>
                      <a:pPr algn="ctr">
                        <a:lnSpc>
                          <a:spcPct val="107000"/>
                        </a:lnSpc>
                        <a:spcAft>
                          <a:spcPts val="0"/>
                        </a:spcAft>
                      </a:pPr>
                      <a:r>
                        <a:rPr lang="es-ES" sz="1400" b="1" dirty="0">
                          <a:effectLst/>
                        </a:rPr>
                        <a:t>Condición del usuario</a:t>
                      </a:r>
                      <a:endParaRPr lang="es-ES" sz="1400" b="1"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r>
              <a:tr h="475167">
                <a:tc>
                  <a:txBody>
                    <a:bodyPr/>
                    <a:lstStyle/>
                    <a:p>
                      <a:pPr algn="ctr">
                        <a:lnSpc>
                          <a:spcPct val="107000"/>
                        </a:lnSpc>
                        <a:spcAft>
                          <a:spcPts val="0"/>
                        </a:spcAft>
                      </a:pPr>
                      <a:r>
                        <a:rPr lang="es-ES" sz="1400" b="1" dirty="0">
                          <a:effectLst/>
                        </a:rPr>
                        <a:t>Accidente</a:t>
                      </a:r>
                      <a:endParaRPr lang="es-ES" sz="1400" b="1"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b="1" dirty="0">
                          <a:effectLst/>
                        </a:rPr>
                        <a:t>Leves</a:t>
                      </a:r>
                      <a:endParaRPr lang="es-ES" sz="1400" b="1"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b="1" dirty="0">
                          <a:effectLst/>
                        </a:rPr>
                        <a:t>Graves</a:t>
                      </a:r>
                      <a:endParaRPr lang="es-ES" sz="1400" b="1"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b="1" dirty="0">
                          <a:effectLst/>
                        </a:rPr>
                        <a:t>Fallecidos</a:t>
                      </a:r>
                      <a:endParaRPr lang="es-ES" sz="1400" b="1"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r h="275042">
                <a:tc>
                  <a:txBody>
                    <a:bodyPr/>
                    <a:lstStyle/>
                    <a:p>
                      <a:pPr algn="ctr">
                        <a:lnSpc>
                          <a:spcPct val="107000"/>
                        </a:lnSpc>
                        <a:spcAft>
                          <a:spcPts val="0"/>
                        </a:spcAft>
                      </a:pPr>
                      <a:r>
                        <a:rPr lang="es-ES" sz="1400">
                          <a:effectLst/>
                        </a:rPr>
                        <a:t>Colisión entre vehículos </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133</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65</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4</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r h="275042">
                <a:tc>
                  <a:txBody>
                    <a:bodyPr/>
                    <a:lstStyle/>
                    <a:p>
                      <a:pPr algn="ctr">
                        <a:lnSpc>
                          <a:spcPct val="107000"/>
                        </a:lnSpc>
                        <a:spcAft>
                          <a:spcPts val="0"/>
                        </a:spcAft>
                      </a:pPr>
                      <a:r>
                        <a:rPr lang="es-ES" sz="1400" dirty="0">
                          <a:effectLst/>
                        </a:rPr>
                        <a:t>Vuelco </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8</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2</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0</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r h="275042">
                <a:tc>
                  <a:txBody>
                    <a:bodyPr/>
                    <a:lstStyle/>
                    <a:p>
                      <a:pPr algn="ctr">
                        <a:lnSpc>
                          <a:spcPct val="107000"/>
                        </a:lnSpc>
                        <a:spcAft>
                          <a:spcPts val="0"/>
                        </a:spcAft>
                      </a:pPr>
                      <a:r>
                        <a:rPr lang="es-ES" sz="1400">
                          <a:effectLst/>
                        </a:rPr>
                        <a:t>Colisión con objeto fijo </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0</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2</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0</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r h="275042">
                <a:tc>
                  <a:txBody>
                    <a:bodyPr/>
                    <a:lstStyle/>
                    <a:p>
                      <a:pPr algn="ctr">
                        <a:lnSpc>
                          <a:spcPct val="107000"/>
                        </a:lnSpc>
                        <a:spcAft>
                          <a:spcPts val="0"/>
                        </a:spcAft>
                      </a:pPr>
                      <a:r>
                        <a:rPr lang="es-ES" sz="1400" dirty="0">
                          <a:effectLst/>
                        </a:rPr>
                        <a:t>Atropello a persona </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38</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23</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5</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r h="275042">
                <a:tc>
                  <a:txBody>
                    <a:bodyPr/>
                    <a:lstStyle/>
                    <a:p>
                      <a:pPr algn="ctr">
                        <a:lnSpc>
                          <a:spcPct val="107000"/>
                        </a:lnSpc>
                        <a:spcAft>
                          <a:spcPts val="0"/>
                        </a:spcAft>
                      </a:pPr>
                      <a:r>
                        <a:rPr lang="es-ES" sz="1400">
                          <a:effectLst/>
                        </a:rPr>
                        <a:t>Colisión con bicicleta </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10</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5</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0</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r h="275042">
                <a:tc>
                  <a:txBody>
                    <a:bodyPr/>
                    <a:lstStyle/>
                    <a:p>
                      <a:pPr algn="ctr">
                        <a:lnSpc>
                          <a:spcPct val="107000"/>
                        </a:lnSpc>
                        <a:spcAft>
                          <a:spcPts val="0"/>
                        </a:spcAft>
                      </a:pPr>
                      <a:r>
                        <a:rPr lang="es-ES" sz="1400">
                          <a:effectLst/>
                        </a:rPr>
                        <a:t>Salida de la vía </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4</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3</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r h="275042">
                <a:tc>
                  <a:txBody>
                    <a:bodyPr/>
                    <a:lstStyle/>
                    <a:p>
                      <a:pPr algn="ctr">
                        <a:lnSpc>
                          <a:spcPct val="107000"/>
                        </a:lnSpc>
                        <a:spcAft>
                          <a:spcPts val="0"/>
                        </a:spcAft>
                      </a:pPr>
                      <a:r>
                        <a:rPr lang="es-ES" sz="1400" dirty="0">
                          <a:effectLst/>
                        </a:rPr>
                        <a:t>TOTAL </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193</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a:effectLst/>
                        </a:rPr>
                        <a:t>100</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1400" dirty="0">
                          <a:effectLst/>
                        </a:rPr>
                        <a:t>10</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3" name="Rectangle 1"/>
          <p:cNvSpPr>
            <a:spLocks noChangeArrowheads="1"/>
          </p:cNvSpPr>
          <p:nvPr/>
        </p:nvSpPr>
        <p:spPr bwMode="auto">
          <a:xfrm>
            <a:off x="1585913" y="4683125"/>
            <a:ext cx="6453187" cy="339725"/>
          </a:xfrm>
          <a:prstGeom prst="rect">
            <a:avLst/>
          </a:prstGeom>
          <a:noFill/>
          <a:ln>
            <a:noFill/>
          </a:ln>
          <a:effectLst/>
          <a:extLst/>
        </p:spPr>
        <p:txBody>
          <a:bodyPr anchor="ctr">
            <a:spAutoFit/>
          </a:bodyPr>
          <a:lstStyle/>
          <a:p>
            <a:pPr algn="ctr">
              <a:defRPr/>
            </a:pPr>
            <a:r>
              <a:rPr lang="es-ES" sz="1600" dirty="0">
                <a:latin typeface="+mj-lt"/>
                <a:ea typeface="Calibri" panose="020F0502020204030204" pitchFamily="34" charset="0"/>
                <a:cs typeface="Tahoma" panose="020B0604030504040204" pitchFamily="34" charset="0"/>
              </a:rPr>
              <a:t>Fuente: COSEVI, 2013.</a:t>
            </a:r>
            <a:endParaRPr lang="es-ES" sz="1600" dirty="0">
              <a:latin typeface="+mj-lt"/>
            </a:endParaRPr>
          </a:p>
        </p:txBody>
      </p:sp>
      <p:sp>
        <p:nvSpPr>
          <p:cNvPr id="12" name="Título 1"/>
          <p:cNvSpPr txBox="1">
            <a:spLocks/>
          </p:cNvSpPr>
          <p:nvPr/>
        </p:nvSpPr>
        <p:spPr>
          <a:xfrm>
            <a:off x="-370551" y="385947"/>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3. Analizar los accidentes más comunes</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
        <p:nvSpPr>
          <p:cNvPr id="4" name="Rectángulo 3"/>
          <p:cNvSpPr/>
          <p:nvPr/>
        </p:nvSpPr>
        <p:spPr>
          <a:xfrm>
            <a:off x="2047875" y="1474788"/>
            <a:ext cx="5337175" cy="369887"/>
          </a:xfrm>
          <a:prstGeom prst="rect">
            <a:avLst/>
          </a:prstGeom>
        </p:spPr>
        <p:txBody>
          <a:bodyPr wrap="none">
            <a:spAutoFit/>
          </a:bodyPr>
          <a:lstStyle/>
          <a:p>
            <a:pPr algn="ctr">
              <a:defRPr/>
            </a:pPr>
            <a:r>
              <a:rPr lang="es-ES" b="1" dirty="0" bmk="_Ref358953643">
                <a:latin typeface="+mj-lt"/>
                <a:ea typeface="Calibri" panose="020F0502020204030204" pitchFamily="34" charset="0"/>
                <a:cs typeface="Tahoma" panose="020B0604030504040204" pitchFamily="34" charset="0"/>
              </a:rPr>
              <a:t>Cuadro 1.</a:t>
            </a:r>
            <a:r>
              <a:rPr lang="es-ES" dirty="0" bmk="_Ref358953643">
                <a:latin typeface="+mj-lt"/>
                <a:ea typeface="Calibri" panose="020F0502020204030204" pitchFamily="34" charset="0"/>
                <a:cs typeface="Tahoma" panose="020B0604030504040204" pitchFamily="34" charset="0"/>
              </a:rPr>
              <a:t> Accidentes más comunes entre el 2009-2010</a:t>
            </a:r>
            <a:r>
              <a:rPr lang="es-ES" dirty="0" bmk="_Ref358953643">
                <a:latin typeface="+mn-lt"/>
                <a:ea typeface="Calibri" panose="020F0502020204030204" pitchFamily="34" charset="0"/>
                <a:cs typeface="Tahoma" panose="020B0604030504040204" pitchFamily="34" charset="0"/>
              </a:rPr>
              <a:t>.</a:t>
            </a:r>
            <a:endParaRPr lang="es-ES"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526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7" name="Marcador de contenido 2"/>
          <p:cNvSpPr txBox="1">
            <a:spLocks/>
          </p:cNvSpPr>
          <p:nvPr/>
        </p:nvSpPr>
        <p:spPr>
          <a:xfrm>
            <a:off x="371475" y="1200150"/>
            <a:ext cx="8343899" cy="4943475"/>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Arial" panose="020B0604020202020204" pitchFamily="34" charset="0"/>
              <a:buChar char="•"/>
              <a:defRPr/>
            </a:pPr>
            <a:endParaRPr lang="es-ES" sz="2100" b="1" dirty="0" smtClean="0"/>
          </a:p>
          <a:p>
            <a:pPr marL="342900" indent="-342900" algn="just" fontAlgn="auto">
              <a:lnSpc>
                <a:spcPct val="150000"/>
              </a:lnSpc>
              <a:spcAft>
                <a:spcPts val="0"/>
              </a:spcAft>
              <a:buFont typeface="Arial" panose="020B0604020202020204" pitchFamily="34" charset="0"/>
              <a:buChar char="•"/>
              <a:defRPr/>
            </a:pPr>
            <a:r>
              <a:rPr lang="es-ES" sz="1900" b="1" dirty="0" smtClean="0"/>
              <a:t>Escenario Base: </a:t>
            </a:r>
            <a:r>
              <a:rPr lang="es-ES" sz="1900" dirty="0" smtClean="0"/>
              <a:t>Medidas aplicadas desde el 2006 al 2009.</a:t>
            </a:r>
          </a:p>
          <a:p>
            <a:pPr marL="742950" lvl="1" indent="-285750" algn="just" fontAlgn="auto">
              <a:lnSpc>
                <a:spcPct val="150000"/>
              </a:lnSpc>
              <a:spcAft>
                <a:spcPts val="0"/>
              </a:spcAft>
              <a:buFontTx/>
              <a:buChar char="-"/>
              <a:defRPr/>
            </a:pPr>
            <a:r>
              <a:rPr lang="es-ES" sz="1900" dirty="0" smtClean="0"/>
              <a:t>Demarcación horizontal.</a:t>
            </a:r>
          </a:p>
          <a:p>
            <a:pPr marL="742950" lvl="1" indent="-285750" algn="just" fontAlgn="auto">
              <a:lnSpc>
                <a:spcPct val="150000"/>
              </a:lnSpc>
              <a:spcAft>
                <a:spcPts val="0"/>
              </a:spcAft>
              <a:buFontTx/>
              <a:buChar char="-"/>
              <a:defRPr/>
            </a:pPr>
            <a:r>
              <a:rPr lang="es-ES" sz="1900" dirty="0" smtClean="0"/>
              <a:t>Colocación de semáforos: </a:t>
            </a:r>
          </a:p>
          <a:p>
            <a:pPr marL="1714500" lvl="3" indent="-342900" algn="just" eaLnBrk="0" hangingPunct="0">
              <a:lnSpc>
                <a:spcPct val="150000"/>
              </a:lnSpc>
              <a:spcBef>
                <a:spcPct val="0"/>
              </a:spcBef>
              <a:buFont typeface="Wingdings" panose="05000000000000000000" pitchFamily="2" charset="2"/>
              <a:buChar char="ü"/>
              <a:defRPr/>
            </a:pPr>
            <a:r>
              <a:rPr lang="es-ES" sz="1900" dirty="0" smtClean="0">
                <a:ea typeface="Calibri" panose="020F0502020204030204" pitchFamily="34" charset="0"/>
                <a:cs typeface="Tahoma" panose="020B0604030504040204" pitchFamily="34" charset="0"/>
              </a:rPr>
              <a:t>Estación </a:t>
            </a:r>
            <a:r>
              <a:rPr lang="es-ES" sz="1900" dirty="0">
                <a:ea typeface="Calibri" panose="020F0502020204030204" pitchFamily="34" charset="0"/>
                <a:cs typeface="Tahoma" panose="020B0604030504040204" pitchFamily="34" charset="0"/>
              </a:rPr>
              <a:t>0+000: Intersección Barrio </a:t>
            </a:r>
            <a:r>
              <a:rPr lang="es-ES" sz="1900" dirty="0" smtClean="0">
                <a:ea typeface="Calibri" panose="020F0502020204030204" pitchFamily="34" charset="0"/>
                <a:cs typeface="Tahoma" panose="020B0604030504040204" pitchFamily="34" charset="0"/>
              </a:rPr>
              <a:t>Lourdes</a:t>
            </a:r>
            <a:r>
              <a:rPr lang="es-ES" sz="1900" dirty="0">
                <a:ea typeface="Calibri" panose="020F0502020204030204" pitchFamily="34" charset="0"/>
                <a:cs typeface="Tahoma" panose="020B0604030504040204" pitchFamily="34" charset="0"/>
              </a:rPr>
              <a:t>.</a:t>
            </a:r>
            <a:endParaRPr lang="es-ES" sz="1900" dirty="0"/>
          </a:p>
          <a:p>
            <a:pPr marL="1714500" lvl="3" indent="-342900" algn="just" eaLnBrk="0" hangingPunct="0">
              <a:lnSpc>
                <a:spcPct val="150000"/>
              </a:lnSpc>
              <a:spcBef>
                <a:spcPct val="0"/>
              </a:spcBef>
              <a:buFont typeface="Wingdings" panose="05000000000000000000" pitchFamily="2" charset="2"/>
              <a:buChar char="ü"/>
              <a:defRPr/>
            </a:pPr>
            <a:r>
              <a:rPr lang="es-ES" sz="1900" dirty="0">
                <a:ea typeface="Calibri" panose="020F0502020204030204" pitchFamily="34" charset="0"/>
                <a:cs typeface="Tahoma" panose="020B0604030504040204" pitchFamily="34" charset="0"/>
              </a:rPr>
              <a:t>Estación 1+200: Liceo Fernando </a:t>
            </a:r>
            <a:r>
              <a:rPr lang="es-ES" sz="1900" dirty="0" err="1">
                <a:ea typeface="Calibri" panose="020F0502020204030204" pitchFamily="34" charset="0"/>
                <a:cs typeface="Tahoma" panose="020B0604030504040204" pitchFamily="34" charset="0"/>
              </a:rPr>
              <a:t>Volio</a:t>
            </a:r>
            <a:r>
              <a:rPr lang="es-ES" sz="1900" dirty="0">
                <a:ea typeface="Calibri" panose="020F0502020204030204" pitchFamily="34" charset="0"/>
                <a:cs typeface="Tahoma" panose="020B0604030504040204" pitchFamily="34" charset="0"/>
              </a:rPr>
              <a:t> Jiménez.</a:t>
            </a:r>
            <a:endParaRPr lang="es-ES" sz="1900" dirty="0"/>
          </a:p>
          <a:p>
            <a:pPr marL="1714500" lvl="3" indent="-342900" algn="just" eaLnBrk="0" hangingPunct="0">
              <a:lnSpc>
                <a:spcPct val="150000"/>
              </a:lnSpc>
              <a:spcBef>
                <a:spcPct val="0"/>
              </a:spcBef>
              <a:buFont typeface="Wingdings" panose="05000000000000000000" pitchFamily="2" charset="2"/>
              <a:buChar char="ü"/>
              <a:defRPr/>
            </a:pPr>
            <a:r>
              <a:rPr lang="es-ES" sz="1900" dirty="0">
                <a:ea typeface="Calibri" panose="020F0502020204030204" pitchFamily="34" charset="0"/>
                <a:cs typeface="Tahoma" panose="020B0604030504040204" pitchFamily="34" charset="0"/>
              </a:rPr>
              <a:t>Estación 2+700: Colegio Técnico Profesional de Pérez Zeledón.</a:t>
            </a:r>
            <a:endParaRPr lang="es-ES" sz="1900" dirty="0"/>
          </a:p>
          <a:p>
            <a:pPr marL="1714500" lvl="3" indent="-342900" algn="just" eaLnBrk="0" hangingPunct="0">
              <a:lnSpc>
                <a:spcPct val="150000"/>
              </a:lnSpc>
              <a:spcBef>
                <a:spcPct val="0"/>
              </a:spcBef>
              <a:buFont typeface="Wingdings" panose="05000000000000000000" pitchFamily="2" charset="2"/>
              <a:buChar char="ü"/>
              <a:defRPr/>
            </a:pPr>
            <a:r>
              <a:rPr lang="es-ES" sz="1900" dirty="0">
                <a:ea typeface="Calibri" panose="020F0502020204030204" pitchFamily="34" charset="0"/>
                <a:cs typeface="Tahoma" panose="020B0604030504040204" pitchFamily="34" charset="0"/>
              </a:rPr>
              <a:t>Estación 3+500: Escuela Villa Ligia.</a:t>
            </a:r>
            <a:endParaRPr lang="es-ES" sz="1900" dirty="0"/>
          </a:p>
          <a:p>
            <a:pPr marL="1714500" lvl="3" indent="-342900" algn="just" eaLnBrk="0" hangingPunct="0">
              <a:lnSpc>
                <a:spcPct val="150000"/>
              </a:lnSpc>
              <a:spcBef>
                <a:spcPct val="0"/>
              </a:spcBef>
              <a:buFont typeface="Wingdings" panose="05000000000000000000" pitchFamily="2" charset="2"/>
              <a:buChar char="ü"/>
              <a:defRPr/>
            </a:pPr>
            <a:r>
              <a:rPr lang="es-ES" sz="1900" dirty="0">
                <a:ea typeface="Calibri" panose="020F0502020204030204" pitchFamily="34" charset="0"/>
                <a:cs typeface="Tahoma" panose="020B0604030504040204" pitchFamily="34" charset="0"/>
              </a:rPr>
              <a:t>Estación 7+600: Escuela Sagrada Familia.</a:t>
            </a:r>
            <a:endParaRPr lang="es-ES" sz="1900" dirty="0"/>
          </a:p>
          <a:p>
            <a:pPr marL="742950" lvl="1" indent="-285750" algn="just" fontAlgn="auto">
              <a:lnSpc>
                <a:spcPct val="150000"/>
              </a:lnSpc>
              <a:spcAft>
                <a:spcPts val="0"/>
              </a:spcAft>
              <a:buFontTx/>
              <a:buChar char="-"/>
              <a:defRPr/>
            </a:pPr>
            <a:endParaRPr lang="es-ES" sz="1600" dirty="0" smtClean="0"/>
          </a:p>
          <a:p>
            <a:pPr marL="742950" lvl="1" indent="-285750" algn="just" fontAlgn="auto">
              <a:lnSpc>
                <a:spcPct val="150000"/>
              </a:lnSpc>
              <a:spcAft>
                <a:spcPts val="0"/>
              </a:spcAft>
              <a:buFontTx/>
              <a:buChar char="-"/>
              <a:defRPr/>
            </a:pPr>
            <a:endParaRPr lang="es-ES" sz="1600" dirty="0" smtClean="0"/>
          </a:p>
          <a:p>
            <a:pPr marL="342900" indent="-342900" algn="just" fontAlgn="auto">
              <a:lnSpc>
                <a:spcPct val="150000"/>
              </a:lnSpc>
              <a:spcAft>
                <a:spcPts val="0"/>
              </a:spcAft>
              <a:buFont typeface="Arial" panose="020B0604020202020204" pitchFamily="34" charset="0"/>
              <a:buChar char="•"/>
              <a:defRPr/>
            </a:pPr>
            <a:endParaRPr lang="es-ES" sz="2000" dirty="0" smtClean="0"/>
          </a:p>
          <a:p>
            <a:pPr algn="just" fontAlgn="auto">
              <a:lnSpc>
                <a:spcPct val="150000"/>
              </a:lnSpc>
              <a:spcAft>
                <a:spcPts val="0"/>
              </a:spcAft>
              <a:defRPr/>
            </a:pPr>
            <a:endParaRPr lang="es-ES" sz="1900" dirty="0" smtClean="0"/>
          </a:p>
        </p:txBody>
      </p:sp>
      <p:sp>
        <p:nvSpPr>
          <p:cNvPr id="11" name="Título 1"/>
          <p:cNvSpPr txBox="1">
            <a:spLocks/>
          </p:cNvSpPr>
          <p:nvPr/>
        </p:nvSpPr>
        <p:spPr>
          <a:xfrm>
            <a:off x="-191386" y="382772"/>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4. Seleccionar medidas de seguridad vial</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7" name="Marcador de contenido 2"/>
          <p:cNvSpPr txBox="1">
            <a:spLocks/>
          </p:cNvSpPr>
          <p:nvPr/>
        </p:nvSpPr>
        <p:spPr>
          <a:xfrm>
            <a:off x="540711" y="1213441"/>
            <a:ext cx="8080744" cy="424656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Arial" panose="020B0604020202020204" pitchFamily="34" charset="0"/>
              <a:buChar char="•"/>
              <a:defRPr/>
            </a:pPr>
            <a:endParaRPr lang="es-ES" sz="2100" b="1" dirty="0" smtClean="0"/>
          </a:p>
          <a:p>
            <a:pPr marL="342900" indent="-342900" algn="just" fontAlgn="auto">
              <a:lnSpc>
                <a:spcPct val="150000"/>
              </a:lnSpc>
              <a:spcAft>
                <a:spcPts val="0"/>
              </a:spcAft>
              <a:buFont typeface="Arial" panose="020B0604020202020204" pitchFamily="34" charset="0"/>
              <a:buChar char="•"/>
              <a:defRPr/>
            </a:pPr>
            <a:r>
              <a:rPr lang="es-ES" sz="1900" b="1" dirty="0" smtClean="0"/>
              <a:t>Escenario 1: </a:t>
            </a:r>
            <a:r>
              <a:rPr lang="es-ES" sz="1900" dirty="0" smtClean="0"/>
              <a:t>Medidas aplicadas entre el 2011 al 2012.</a:t>
            </a:r>
          </a:p>
          <a:p>
            <a:pPr marL="800100" lvl="1" indent="-342900" algn="just" fontAlgn="auto">
              <a:lnSpc>
                <a:spcPct val="150000"/>
              </a:lnSpc>
              <a:spcAft>
                <a:spcPts val="0"/>
              </a:spcAft>
              <a:buFont typeface="Wingdings" panose="05000000000000000000" pitchFamily="2" charset="2"/>
              <a:buChar char="ü"/>
              <a:defRPr/>
            </a:pPr>
            <a:endParaRPr lang="es-ES" sz="1900" dirty="0" smtClean="0"/>
          </a:p>
          <a:p>
            <a:pPr marL="800100" lvl="1" indent="-342900" algn="just" fontAlgn="auto">
              <a:lnSpc>
                <a:spcPct val="150000"/>
              </a:lnSpc>
              <a:spcAft>
                <a:spcPts val="0"/>
              </a:spcAft>
              <a:buFont typeface="Wingdings" panose="05000000000000000000" pitchFamily="2" charset="2"/>
              <a:buChar char="ü"/>
              <a:defRPr/>
            </a:pPr>
            <a:r>
              <a:rPr lang="es-ES" sz="1900" dirty="0" smtClean="0"/>
              <a:t>Construcción parcial de las islas centrales a lo largo de los </a:t>
            </a:r>
            <a:r>
              <a:rPr lang="es-ES" sz="1900" dirty="0" smtClean="0"/>
              <a:t>7,6 </a:t>
            </a:r>
            <a:r>
              <a:rPr lang="es-ES" sz="1900" dirty="0" smtClean="0"/>
              <a:t>km.</a:t>
            </a:r>
          </a:p>
          <a:p>
            <a:pPr marL="800100" lvl="1" indent="-342900" algn="just" fontAlgn="auto">
              <a:lnSpc>
                <a:spcPct val="150000"/>
              </a:lnSpc>
              <a:spcAft>
                <a:spcPts val="0"/>
              </a:spcAft>
              <a:buFont typeface="Wingdings" panose="05000000000000000000" pitchFamily="2" charset="2"/>
              <a:buChar char="ü"/>
              <a:defRPr/>
            </a:pPr>
            <a:r>
              <a:rPr lang="es-ES" sz="1900" dirty="0" smtClean="0"/>
              <a:t>Iluminación. </a:t>
            </a:r>
          </a:p>
          <a:p>
            <a:pPr marL="800100" lvl="1" indent="-342900" algn="just" fontAlgn="auto">
              <a:lnSpc>
                <a:spcPct val="150000"/>
              </a:lnSpc>
              <a:spcAft>
                <a:spcPts val="0"/>
              </a:spcAft>
              <a:buFont typeface="Wingdings" panose="05000000000000000000" pitchFamily="2" charset="2"/>
              <a:buChar char="ü"/>
              <a:defRPr/>
            </a:pPr>
            <a:r>
              <a:rPr lang="es-ES" sz="1900" dirty="0" smtClean="0"/>
              <a:t>Ampliación del </a:t>
            </a:r>
            <a:r>
              <a:rPr lang="es-ES" sz="1900" dirty="0" smtClean="0"/>
              <a:t>puente </a:t>
            </a:r>
            <a:r>
              <a:rPr lang="es-ES" sz="1900" dirty="0" smtClean="0"/>
              <a:t>sobre el río Jilguero.</a:t>
            </a:r>
          </a:p>
          <a:p>
            <a:pPr lvl="1" algn="just" fontAlgn="auto">
              <a:lnSpc>
                <a:spcPct val="150000"/>
              </a:lnSpc>
              <a:spcAft>
                <a:spcPts val="0"/>
              </a:spcAft>
              <a:defRPr/>
            </a:pPr>
            <a:r>
              <a:rPr lang="es-ES" sz="1900" dirty="0" smtClean="0"/>
              <a:t>	</a:t>
            </a:r>
          </a:p>
          <a:p>
            <a:pPr algn="just" fontAlgn="auto">
              <a:lnSpc>
                <a:spcPct val="150000"/>
              </a:lnSpc>
              <a:spcAft>
                <a:spcPts val="0"/>
              </a:spcAft>
              <a:defRPr/>
            </a:pPr>
            <a:endParaRPr lang="es-ES" sz="1900" dirty="0" smtClean="0"/>
          </a:p>
        </p:txBody>
      </p:sp>
      <p:sp>
        <p:nvSpPr>
          <p:cNvPr id="11" name="Título 1"/>
          <p:cNvSpPr txBox="1">
            <a:spLocks/>
          </p:cNvSpPr>
          <p:nvPr/>
        </p:nvSpPr>
        <p:spPr>
          <a:xfrm>
            <a:off x="-170121" y="404037"/>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4. Seleccionar medidas de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seguridad </a:t>
            </a:r>
            <a:r>
              <a:rPr lang="es-ES" sz="3000" b="1" kern="0" dirty="0">
                <a:solidFill>
                  <a:sysClr val="windowText" lastClr="000000"/>
                </a:solidFill>
                <a:latin typeface="Calibri Light" pitchFamily="34" charset="0"/>
              </a:rPr>
              <a:t>vial (cont.)</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44036" name="Marcador de contenido 2"/>
          <p:cNvSpPr txBox="1">
            <a:spLocks/>
          </p:cNvSpPr>
          <p:nvPr/>
        </p:nvSpPr>
        <p:spPr bwMode="auto">
          <a:xfrm>
            <a:off x="546063" y="1196827"/>
            <a:ext cx="8194786" cy="5119688"/>
          </a:xfrm>
          <a:prstGeom prst="rect">
            <a:avLst/>
          </a:prstGeom>
          <a:noFill/>
          <a:ln w="9525">
            <a:noFill/>
            <a:miter lim="800000"/>
            <a:headEnd/>
            <a:tailEnd/>
          </a:ln>
        </p:spPr>
        <p:txBody>
          <a:bodyPr/>
          <a:lstStyle/>
          <a:p>
            <a:pPr marL="342900" indent="-342900" algn="just" eaLnBrk="1" hangingPunct="1">
              <a:lnSpc>
                <a:spcPct val="150000"/>
              </a:lnSpc>
              <a:spcBef>
                <a:spcPts val="1000"/>
              </a:spcBef>
              <a:buFont typeface="Arial" charset="0"/>
              <a:buChar char="•"/>
            </a:pPr>
            <a:endParaRPr lang="es-ES" sz="2100" b="1" dirty="0" smtClean="0"/>
          </a:p>
          <a:p>
            <a:pPr marL="342900" indent="-342900" algn="just" eaLnBrk="1" hangingPunct="1">
              <a:lnSpc>
                <a:spcPct val="150000"/>
              </a:lnSpc>
              <a:spcBef>
                <a:spcPts val="1000"/>
              </a:spcBef>
              <a:buFont typeface="Arial" charset="0"/>
              <a:buChar char="•"/>
            </a:pPr>
            <a:r>
              <a:rPr lang="es-ES" sz="1900" b="1" dirty="0" smtClean="0"/>
              <a:t>Escenario </a:t>
            </a:r>
            <a:r>
              <a:rPr lang="es-ES" sz="1900" b="1" dirty="0"/>
              <a:t>2: </a:t>
            </a:r>
            <a:r>
              <a:rPr lang="es-ES" sz="1900" dirty="0"/>
              <a:t>Medidas propuestas por la Dirección General de Ingeniería de Tránsito, en el 2007.</a:t>
            </a:r>
          </a:p>
          <a:p>
            <a:pPr marL="800100" lvl="1" indent="-342900" algn="just" eaLnBrk="1" hangingPunct="1">
              <a:lnSpc>
                <a:spcPct val="150000"/>
              </a:lnSpc>
              <a:spcBef>
                <a:spcPts val="500"/>
              </a:spcBef>
              <a:buFont typeface="Wingdings" pitchFamily="2" charset="2"/>
              <a:buChar char="ü"/>
            </a:pPr>
            <a:r>
              <a:rPr lang="es-ES" sz="1900" dirty="0"/>
              <a:t>Incorpora las medidas del escenario 1.</a:t>
            </a:r>
          </a:p>
          <a:p>
            <a:pPr marL="800100" lvl="1" indent="-342900" algn="just" eaLnBrk="1" hangingPunct="1">
              <a:lnSpc>
                <a:spcPct val="150000"/>
              </a:lnSpc>
              <a:spcBef>
                <a:spcPts val="500"/>
              </a:spcBef>
              <a:buFont typeface="Wingdings" pitchFamily="2" charset="2"/>
              <a:buChar char="ü"/>
            </a:pPr>
            <a:r>
              <a:rPr lang="es-ES" sz="1900" dirty="0" smtClean="0"/>
              <a:t>Ampliación del </a:t>
            </a:r>
            <a:r>
              <a:rPr lang="es-ES" sz="1900" dirty="0"/>
              <a:t>puente sobre el río San Isidro.</a:t>
            </a:r>
          </a:p>
          <a:p>
            <a:pPr marL="800100" lvl="1" indent="-342900" algn="just" eaLnBrk="1" hangingPunct="1">
              <a:lnSpc>
                <a:spcPct val="150000"/>
              </a:lnSpc>
              <a:spcBef>
                <a:spcPts val="500"/>
              </a:spcBef>
              <a:buFont typeface="Wingdings" pitchFamily="2" charset="2"/>
              <a:buChar char="ü"/>
            </a:pPr>
            <a:r>
              <a:rPr lang="es-ES" sz="1900" dirty="0" err="1" smtClean="0"/>
              <a:t>Ciclovía</a:t>
            </a:r>
            <a:r>
              <a:rPr lang="es-ES" sz="1900" dirty="0" smtClean="0"/>
              <a:t>.</a:t>
            </a:r>
            <a:endParaRPr lang="es-ES" sz="1900" dirty="0"/>
          </a:p>
          <a:p>
            <a:pPr marL="800100" lvl="1" indent="-342900" algn="just" eaLnBrk="1" hangingPunct="1">
              <a:lnSpc>
                <a:spcPct val="150000"/>
              </a:lnSpc>
              <a:spcBef>
                <a:spcPts val="500"/>
              </a:spcBef>
              <a:buFont typeface="Wingdings" pitchFamily="2" charset="2"/>
              <a:buChar char="ü"/>
            </a:pPr>
            <a:r>
              <a:rPr lang="es-ES" sz="1900" dirty="0" smtClean="0"/>
              <a:t>Mejoras en </a:t>
            </a:r>
            <a:r>
              <a:rPr lang="es-ES" sz="1900" dirty="0"/>
              <a:t>la demarcación horizontal y vertical.</a:t>
            </a:r>
          </a:p>
          <a:p>
            <a:pPr marL="800100" lvl="1" indent="-342900" algn="just" eaLnBrk="1" hangingPunct="1">
              <a:lnSpc>
                <a:spcPct val="150000"/>
              </a:lnSpc>
              <a:spcBef>
                <a:spcPts val="500"/>
              </a:spcBef>
              <a:buFont typeface="Wingdings" pitchFamily="2" charset="2"/>
              <a:buChar char="ü"/>
            </a:pPr>
            <a:r>
              <a:rPr lang="es-ES" sz="1900" dirty="0"/>
              <a:t>Construcción completa de </a:t>
            </a:r>
            <a:r>
              <a:rPr lang="es-ES" sz="1900" dirty="0" smtClean="0"/>
              <a:t>islas </a:t>
            </a:r>
            <a:r>
              <a:rPr lang="es-ES" sz="1900" dirty="0"/>
              <a:t>centrales. </a:t>
            </a:r>
          </a:p>
          <a:p>
            <a:pPr marL="800100" lvl="1" indent="-342900" algn="just" eaLnBrk="1" hangingPunct="1">
              <a:lnSpc>
                <a:spcPct val="150000"/>
              </a:lnSpc>
              <a:spcBef>
                <a:spcPts val="500"/>
              </a:spcBef>
              <a:buFont typeface="Wingdings" pitchFamily="2" charset="2"/>
              <a:buChar char="ü"/>
            </a:pPr>
            <a:r>
              <a:rPr lang="es-ES" sz="1900" dirty="0"/>
              <a:t>Construcción de tres rotondas de </a:t>
            </a:r>
            <a:r>
              <a:rPr lang="es-ES" sz="1900" dirty="0" smtClean="0"/>
              <a:t>12,5 </a:t>
            </a:r>
            <a:r>
              <a:rPr lang="es-ES" sz="1900" dirty="0"/>
              <a:t>m de diámetro. </a:t>
            </a:r>
          </a:p>
          <a:p>
            <a:pPr marL="800100" lvl="1" indent="-342900" algn="just" eaLnBrk="1" hangingPunct="1">
              <a:lnSpc>
                <a:spcPct val="150000"/>
              </a:lnSpc>
              <a:spcBef>
                <a:spcPts val="500"/>
              </a:spcBef>
              <a:buFont typeface="Arial" charset="0"/>
              <a:buNone/>
            </a:pPr>
            <a:r>
              <a:rPr lang="es-ES" sz="1600" dirty="0"/>
              <a:t>	</a:t>
            </a:r>
          </a:p>
          <a:p>
            <a:pPr marL="342900" indent="-342900" algn="just" eaLnBrk="1" hangingPunct="1">
              <a:lnSpc>
                <a:spcPct val="150000"/>
              </a:lnSpc>
              <a:spcBef>
                <a:spcPts val="1000"/>
              </a:spcBef>
              <a:buFont typeface="Arial" charset="0"/>
              <a:buNone/>
            </a:pPr>
            <a:endParaRPr lang="es-ES" sz="1900" dirty="0"/>
          </a:p>
        </p:txBody>
      </p:sp>
      <p:sp>
        <p:nvSpPr>
          <p:cNvPr id="11" name="Título 1"/>
          <p:cNvSpPr txBox="1">
            <a:spLocks/>
          </p:cNvSpPr>
          <p:nvPr/>
        </p:nvSpPr>
        <p:spPr>
          <a:xfrm>
            <a:off x="0" y="404037"/>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4. Seleccionar medidas de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seguridad </a:t>
            </a:r>
            <a:r>
              <a:rPr lang="es-ES" sz="3000" b="1" kern="0" dirty="0">
                <a:solidFill>
                  <a:sysClr val="windowText" lastClr="000000"/>
                </a:solidFill>
                <a:latin typeface="Calibri Light" pitchFamily="34" charset="0"/>
              </a:rPr>
              <a:t>vial (cont.)</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txBox="1">
            <a:spLocks/>
          </p:cNvSpPr>
          <p:nvPr/>
        </p:nvSpPr>
        <p:spPr bwMode="auto">
          <a:xfrm>
            <a:off x="0" y="393405"/>
            <a:ext cx="9144000" cy="920750"/>
          </a:xfrm>
          <a:prstGeom prst="rect">
            <a:avLst/>
          </a:prstGeom>
          <a:noFill/>
          <a:ln w="9525">
            <a:noFill/>
            <a:miter lim="800000"/>
            <a:headEnd/>
            <a:tailEnd/>
          </a:ln>
        </p:spPr>
        <p:txBody>
          <a:bodyPr anchor="ctr"/>
          <a:lstStyle/>
          <a:p>
            <a:pPr algn="ctr" eaLnBrk="1" hangingPunct="1">
              <a:lnSpc>
                <a:spcPct val="90000"/>
              </a:lnSpc>
            </a:pPr>
            <a:r>
              <a:rPr lang="es-ES" sz="3000" b="1" dirty="0" smtClean="0">
                <a:latin typeface="Calibri Light" pitchFamily="34" charset="0"/>
              </a:rPr>
              <a:t>Introducción </a:t>
            </a:r>
            <a:endParaRPr lang="es-ES" sz="3000" b="1" dirty="0">
              <a:latin typeface="Calibri Light" pitchFamily="34" charset="0"/>
            </a:endParaRPr>
          </a:p>
        </p:txBody>
      </p:sp>
      <p:sp>
        <p:nvSpPr>
          <p:cNvPr id="13" name="Marcador de contenido 2"/>
          <p:cNvSpPr txBox="1">
            <a:spLocks/>
          </p:cNvSpPr>
          <p:nvPr/>
        </p:nvSpPr>
        <p:spPr>
          <a:xfrm>
            <a:off x="311002" y="1189737"/>
            <a:ext cx="8338844" cy="4646429"/>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 typeface="Arial" panose="020B0604020202020204" pitchFamily="34" charset="0"/>
              <a:buChar char="•"/>
              <a:defRPr/>
            </a:pPr>
            <a:endParaRPr lang="es-ES" sz="1800" dirty="0" smtClean="0">
              <a:latin typeface="Calibri" pitchFamily="34" charset="0"/>
            </a:endParaRPr>
          </a:p>
          <a:p>
            <a:pPr marL="342900" indent="-342900" algn="just" fontAlgn="auto">
              <a:lnSpc>
                <a:spcPct val="150000"/>
              </a:lnSpc>
              <a:spcAft>
                <a:spcPts val="0"/>
              </a:spcAft>
              <a:buFont typeface="Arial" panose="020B0604020202020204" pitchFamily="34" charset="0"/>
              <a:buChar char="•"/>
              <a:defRPr/>
            </a:pPr>
            <a:r>
              <a:rPr lang="es-ES" sz="1800" dirty="0" smtClean="0">
                <a:latin typeface="Calibri" pitchFamily="34" charset="0"/>
              </a:rPr>
              <a:t>Los accidentes de tránsito se han convertido en una enfermedad a nivel mundial debido a la gran cantidad de vidas que cobran anualmente.</a:t>
            </a:r>
          </a:p>
          <a:p>
            <a:pPr marL="342900" indent="-342900" algn="just" fontAlgn="auto">
              <a:lnSpc>
                <a:spcPct val="150000"/>
              </a:lnSpc>
              <a:spcAft>
                <a:spcPts val="0"/>
              </a:spcAft>
              <a:buFont typeface="Arial" panose="020B0604020202020204" pitchFamily="34" charset="0"/>
              <a:buChar char="•"/>
              <a:defRPr/>
            </a:pPr>
            <a:endParaRPr lang="es-ES" sz="1800" dirty="0" smtClean="0">
              <a:latin typeface="Calibri" pitchFamily="34" charset="0"/>
            </a:endParaRPr>
          </a:p>
          <a:p>
            <a:pPr marL="342900" indent="-342900" algn="just" fontAlgn="auto">
              <a:lnSpc>
                <a:spcPct val="150000"/>
              </a:lnSpc>
              <a:spcAft>
                <a:spcPts val="0"/>
              </a:spcAft>
              <a:buFont typeface="Arial" panose="020B0604020202020204" pitchFamily="34" charset="0"/>
              <a:buChar char="•"/>
              <a:defRPr/>
            </a:pPr>
            <a:r>
              <a:rPr lang="es-ES" sz="1800" dirty="0" smtClean="0">
                <a:latin typeface="Calibri" pitchFamily="34" charset="0"/>
              </a:rPr>
              <a:t>En los últimos tres años las cifras mundiales de accidentes se mantienen alrededor de 1,24 millones anualmente, y si bien no han aumentado, es una cifra inaceptablemente elevada (OMS, 2013).</a:t>
            </a:r>
          </a:p>
          <a:p>
            <a:pPr marL="342900" indent="-342900" algn="just" fontAlgn="auto">
              <a:lnSpc>
                <a:spcPct val="150000"/>
              </a:lnSpc>
              <a:spcAft>
                <a:spcPts val="0"/>
              </a:spcAft>
              <a:buFont typeface="Arial" panose="020B0604020202020204" pitchFamily="34" charset="0"/>
              <a:buChar char="•"/>
              <a:defRPr/>
            </a:pPr>
            <a:endParaRPr lang="es-ES" sz="1800" dirty="0" smtClean="0">
              <a:latin typeface="Calibri" pitchFamily="34" charset="0"/>
            </a:endParaRPr>
          </a:p>
          <a:p>
            <a:pPr marL="342900" indent="-342900" algn="just" fontAlgn="auto">
              <a:lnSpc>
                <a:spcPct val="150000"/>
              </a:lnSpc>
              <a:spcAft>
                <a:spcPts val="0"/>
              </a:spcAft>
              <a:buFont typeface="Arial" panose="020B0604020202020204" pitchFamily="34" charset="0"/>
              <a:buChar char="•"/>
              <a:defRPr/>
            </a:pPr>
            <a:r>
              <a:rPr lang="es-ES" sz="1800" dirty="0" smtClean="0">
                <a:latin typeface="Calibri" pitchFamily="34" charset="0"/>
              </a:rPr>
              <a:t>El tema de la Seguridad Vial en los proyectos carreteros de Costa Rica no recibe la atención que merece.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46084" name="Marcador de contenido 2"/>
          <p:cNvSpPr txBox="1">
            <a:spLocks/>
          </p:cNvSpPr>
          <p:nvPr/>
        </p:nvSpPr>
        <p:spPr bwMode="auto">
          <a:xfrm>
            <a:off x="560868" y="1215546"/>
            <a:ext cx="7709750" cy="2954337"/>
          </a:xfrm>
          <a:prstGeom prst="rect">
            <a:avLst/>
          </a:prstGeom>
          <a:noFill/>
          <a:ln w="9525">
            <a:noFill/>
            <a:miter lim="800000"/>
            <a:headEnd/>
            <a:tailEnd/>
          </a:ln>
        </p:spPr>
        <p:txBody>
          <a:bodyPr/>
          <a:lstStyle/>
          <a:p>
            <a:pPr marL="342900" indent="-342900" algn="just" eaLnBrk="1" hangingPunct="1">
              <a:lnSpc>
                <a:spcPct val="150000"/>
              </a:lnSpc>
              <a:spcBef>
                <a:spcPts val="1000"/>
              </a:spcBef>
              <a:buFont typeface="Arial" charset="0"/>
              <a:buChar char="•"/>
            </a:pPr>
            <a:endParaRPr lang="es-ES" sz="2100" b="1" dirty="0" smtClean="0"/>
          </a:p>
          <a:p>
            <a:pPr marL="342900" indent="-342900" algn="just" eaLnBrk="1" hangingPunct="1">
              <a:lnSpc>
                <a:spcPct val="150000"/>
              </a:lnSpc>
              <a:spcBef>
                <a:spcPts val="1000"/>
              </a:spcBef>
              <a:buFont typeface="Arial" charset="0"/>
              <a:buChar char="•"/>
            </a:pPr>
            <a:r>
              <a:rPr lang="es-ES" sz="1900" b="1" dirty="0" smtClean="0"/>
              <a:t>Escenario </a:t>
            </a:r>
            <a:r>
              <a:rPr lang="es-ES" sz="1900" b="1" dirty="0"/>
              <a:t>3: </a:t>
            </a:r>
            <a:r>
              <a:rPr lang="es-ES" sz="1900" dirty="0"/>
              <a:t>Incorporación de un puente peatonal frente al Centro Comercial Plaza Monte General.</a:t>
            </a:r>
          </a:p>
          <a:p>
            <a:pPr marL="800100" lvl="1" indent="-342900" algn="just" eaLnBrk="1" hangingPunct="1">
              <a:lnSpc>
                <a:spcPct val="150000"/>
              </a:lnSpc>
              <a:spcBef>
                <a:spcPts val="500"/>
              </a:spcBef>
              <a:buFont typeface="Wingdings" pitchFamily="2" charset="2"/>
              <a:buChar char="ü"/>
            </a:pPr>
            <a:r>
              <a:rPr lang="es-ES" sz="1900" dirty="0"/>
              <a:t>Incorpora las medidas del escenario 2.</a:t>
            </a:r>
          </a:p>
          <a:p>
            <a:pPr marL="800100" lvl="1" indent="-342900" algn="just" eaLnBrk="1" hangingPunct="1">
              <a:lnSpc>
                <a:spcPct val="150000"/>
              </a:lnSpc>
              <a:spcBef>
                <a:spcPts val="500"/>
              </a:spcBef>
              <a:buFont typeface="Wingdings" pitchFamily="2" charset="2"/>
              <a:buChar char="ü"/>
            </a:pPr>
            <a:r>
              <a:rPr lang="es-ES" sz="1900" dirty="0" smtClean="0"/>
              <a:t>Reductores </a:t>
            </a:r>
            <a:r>
              <a:rPr lang="es-ES" sz="1900" dirty="0"/>
              <a:t>de velocidad de superficie rugosa. </a:t>
            </a:r>
          </a:p>
          <a:p>
            <a:pPr marL="800100" lvl="1" indent="-342900" algn="just" eaLnBrk="1" hangingPunct="1">
              <a:lnSpc>
                <a:spcPct val="150000"/>
              </a:lnSpc>
              <a:spcBef>
                <a:spcPts val="500"/>
              </a:spcBef>
              <a:buFont typeface="Wingdings" pitchFamily="2" charset="2"/>
              <a:buChar char="ü"/>
            </a:pPr>
            <a:r>
              <a:rPr lang="es-ES" sz="1900" dirty="0"/>
              <a:t>Puente peatonal.</a:t>
            </a:r>
          </a:p>
          <a:p>
            <a:pPr marL="342900" indent="-342900" algn="just" eaLnBrk="1" hangingPunct="1">
              <a:lnSpc>
                <a:spcPct val="150000"/>
              </a:lnSpc>
              <a:spcBef>
                <a:spcPts val="1000"/>
              </a:spcBef>
              <a:buFont typeface="Arial" charset="0"/>
              <a:buNone/>
            </a:pPr>
            <a:endParaRPr lang="es-ES" sz="1900" dirty="0"/>
          </a:p>
        </p:txBody>
      </p:sp>
      <p:sp>
        <p:nvSpPr>
          <p:cNvPr id="11" name="Título 1"/>
          <p:cNvSpPr txBox="1">
            <a:spLocks/>
          </p:cNvSpPr>
          <p:nvPr/>
        </p:nvSpPr>
        <p:spPr>
          <a:xfrm>
            <a:off x="0" y="382772"/>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4. Seleccionar medidas </a:t>
            </a:r>
            <a:r>
              <a:rPr lang="es-ES" sz="3000" b="1" kern="0" dirty="0" smtClean="0">
                <a:solidFill>
                  <a:sysClr val="windowText" lastClr="000000"/>
                </a:solidFill>
                <a:latin typeface="Calibri Light" pitchFamily="34" charset="0"/>
              </a:rPr>
              <a:t>de</a:t>
            </a: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 </a:t>
            </a:r>
            <a:r>
              <a:rPr lang="es-ES" sz="3000" b="1" kern="0" dirty="0">
                <a:solidFill>
                  <a:sysClr val="windowText" lastClr="000000"/>
                </a:solidFill>
                <a:latin typeface="Calibri Light" pitchFamily="34" charset="0"/>
              </a:rPr>
              <a:t>seguridad vial (cont.)</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47108" name="Marcador de contenido 2"/>
          <p:cNvSpPr txBox="1">
            <a:spLocks/>
          </p:cNvSpPr>
          <p:nvPr/>
        </p:nvSpPr>
        <p:spPr bwMode="auto">
          <a:xfrm>
            <a:off x="2001838" y="1390650"/>
            <a:ext cx="6765925" cy="4246563"/>
          </a:xfrm>
          <a:prstGeom prst="rect">
            <a:avLst/>
          </a:prstGeom>
          <a:noFill/>
          <a:ln w="9525">
            <a:noFill/>
            <a:miter lim="800000"/>
            <a:headEnd/>
            <a:tailEnd/>
          </a:ln>
        </p:spPr>
        <p:txBody>
          <a:bodyPr anchor="ctr"/>
          <a:lstStyle/>
          <a:p>
            <a:pPr marL="342900" indent="-342900" algn="just" eaLnBrk="1" hangingPunct="1">
              <a:lnSpc>
                <a:spcPct val="150000"/>
              </a:lnSpc>
              <a:spcBef>
                <a:spcPts val="1000"/>
              </a:spcBef>
              <a:buFont typeface="Arial" charset="0"/>
              <a:buChar char="•"/>
            </a:pPr>
            <a:endParaRPr lang="es-CR" sz="2000"/>
          </a:p>
        </p:txBody>
      </p:sp>
      <p:graphicFrame>
        <p:nvGraphicFramePr>
          <p:cNvPr id="2" name="Tabla 1"/>
          <p:cNvGraphicFramePr>
            <a:graphicFrameLocks noGrp="1"/>
          </p:cNvGraphicFramePr>
          <p:nvPr/>
        </p:nvGraphicFramePr>
        <p:xfrm>
          <a:off x="2647802" y="2395131"/>
          <a:ext cx="3858768" cy="1225297"/>
        </p:xfrm>
        <a:graphic>
          <a:graphicData uri="http://schemas.openxmlformats.org/drawingml/2006/table">
            <a:tbl>
              <a:tblPr>
                <a:tableStyleId>{5940675A-B579-460E-94D1-54222C63F5DA}</a:tableStyleId>
              </a:tblPr>
              <a:tblGrid>
                <a:gridCol w="1713840"/>
                <a:gridCol w="2144928"/>
              </a:tblGrid>
              <a:tr h="320246">
                <a:tc>
                  <a:txBody>
                    <a:bodyPr/>
                    <a:lstStyle/>
                    <a:p>
                      <a:pPr algn="ctr" fontAlgn="b"/>
                      <a:r>
                        <a:rPr lang="es-ES" sz="1400" b="1" u="none" strike="noStrike" dirty="0" smtClean="0">
                          <a:effectLst/>
                        </a:rPr>
                        <a:t>Escenario </a:t>
                      </a:r>
                      <a:endParaRPr lang="es-E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ES" sz="1400" b="1" u="none" strike="noStrike" dirty="0">
                          <a:effectLst/>
                        </a:rPr>
                        <a:t>Costo </a:t>
                      </a:r>
                      <a:r>
                        <a:rPr lang="es-ES" sz="1400" b="1" u="none" strike="noStrike" dirty="0" smtClean="0">
                          <a:effectLst/>
                        </a:rPr>
                        <a:t>Total </a:t>
                      </a:r>
                      <a:r>
                        <a:rPr lang="es-ES" sz="1400" b="1" u="none" strike="noStrike" dirty="0">
                          <a:effectLst/>
                        </a:rPr>
                        <a:t>(colones)</a:t>
                      </a:r>
                      <a:endParaRPr lang="es-ES" sz="1400" b="1" i="0" u="none" strike="noStrike" dirty="0">
                        <a:solidFill>
                          <a:srgbClr val="000000"/>
                        </a:solidFill>
                        <a:effectLst/>
                        <a:latin typeface="Calibri" panose="020F0502020204030204" pitchFamily="34" charset="0"/>
                      </a:endParaRPr>
                    </a:p>
                  </a:txBody>
                  <a:tcPr marL="7620" marR="7620" marT="7620" marB="0" anchor="ctr"/>
                </a:tc>
              </a:tr>
              <a:tr h="295612">
                <a:tc>
                  <a:txBody>
                    <a:bodyPr/>
                    <a:lstStyle/>
                    <a:p>
                      <a:pPr algn="ctr" fontAlgn="b"/>
                      <a:r>
                        <a:rPr lang="es-ES" sz="1400" u="none" strike="noStrike" dirty="0" smtClean="0">
                          <a:effectLst/>
                        </a:rPr>
                        <a:t>Escenario</a:t>
                      </a:r>
                      <a:r>
                        <a:rPr lang="es-ES" sz="1400" u="none" strike="noStrike" baseline="0" dirty="0" smtClean="0">
                          <a:effectLst/>
                        </a:rPr>
                        <a:t> 1</a:t>
                      </a:r>
                      <a:endParaRPr lang="es-E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ES" sz="1400" u="none" strike="noStrike" dirty="0">
                          <a:effectLst/>
                        </a:rPr>
                        <a:t>   </a:t>
                      </a:r>
                      <a:r>
                        <a:rPr lang="es-ES" sz="1400" u="none" strike="noStrike" dirty="0" smtClean="0">
                          <a:effectLst/>
                        </a:rPr>
                        <a:t>2,392,886,772</a:t>
                      </a:r>
                      <a:endParaRPr lang="es-ES" sz="1400" b="0" i="0" u="none" strike="noStrike" dirty="0">
                        <a:solidFill>
                          <a:srgbClr val="000000"/>
                        </a:solidFill>
                        <a:effectLst/>
                        <a:latin typeface="Calibri" panose="020F0502020204030204" pitchFamily="34" charset="0"/>
                      </a:endParaRPr>
                    </a:p>
                  </a:txBody>
                  <a:tcPr marL="7620" marR="7620" marT="7620" marB="0" anchor="ctr"/>
                </a:tc>
              </a:tr>
              <a:tr h="295612">
                <a:tc>
                  <a:txBody>
                    <a:bodyPr/>
                    <a:lstStyle/>
                    <a:p>
                      <a:pPr algn="ctr" fontAlgn="b"/>
                      <a:r>
                        <a:rPr lang="es-ES" sz="1400" u="none" strike="noStrike" dirty="0" smtClean="0">
                          <a:effectLst/>
                        </a:rPr>
                        <a:t>Escenario</a:t>
                      </a:r>
                      <a:r>
                        <a:rPr lang="es-ES" sz="1400" u="none" strike="noStrike" baseline="0" dirty="0" smtClean="0">
                          <a:effectLst/>
                        </a:rPr>
                        <a:t> 2</a:t>
                      </a:r>
                      <a:endParaRPr lang="es-E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ES" sz="1400" u="none" strike="noStrike" dirty="0">
                          <a:effectLst/>
                        </a:rPr>
                        <a:t>   </a:t>
                      </a:r>
                      <a:r>
                        <a:rPr lang="es-ES" sz="1400" u="none" strike="noStrike" dirty="0" smtClean="0">
                          <a:effectLst/>
                        </a:rPr>
                        <a:t>4,450,883,389   </a:t>
                      </a:r>
                      <a:endParaRPr lang="es-ES" sz="1400" b="0" i="0" u="none" strike="noStrike" dirty="0">
                        <a:solidFill>
                          <a:srgbClr val="000000"/>
                        </a:solidFill>
                        <a:effectLst/>
                        <a:latin typeface="Calibri" panose="020F0502020204030204" pitchFamily="34" charset="0"/>
                      </a:endParaRPr>
                    </a:p>
                  </a:txBody>
                  <a:tcPr marL="7620" marR="7620" marT="7620" marB="0" anchor="ctr"/>
                </a:tc>
              </a:tr>
              <a:tr h="313827">
                <a:tc>
                  <a:txBody>
                    <a:bodyPr/>
                    <a:lstStyle/>
                    <a:p>
                      <a:pPr algn="ctr" fontAlgn="b"/>
                      <a:r>
                        <a:rPr lang="es-ES" sz="1400" u="none" strike="noStrike" dirty="0" smtClean="0">
                          <a:effectLst/>
                        </a:rPr>
                        <a:t>Escenario</a:t>
                      </a:r>
                      <a:r>
                        <a:rPr lang="es-ES" sz="1400" u="none" strike="noStrike" baseline="0" dirty="0" smtClean="0">
                          <a:effectLst/>
                        </a:rPr>
                        <a:t> 3</a:t>
                      </a:r>
                      <a:endParaRPr lang="es-E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s-ES" sz="1400" u="none" strike="noStrike" dirty="0">
                          <a:effectLst/>
                        </a:rPr>
                        <a:t>   </a:t>
                      </a:r>
                      <a:r>
                        <a:rPr lang="es-ES" sz="1400" u="none" strike="noStrike" dirty="0" smtClean="0">
                          <a:effectLst/>
                        </a:rPr>
                        <a:t>4,720,806,404   </a:t>
                      </a:r>
                      <a:endParaRPr lang="es-ES" sz="1400" b="0" i="0" u="none" strike="noStrike" dirty="0">
                        <a:solidFill>
                          <a:srgbClr val="000000"/>
                        </a:solidFill>
                        <a:effectLst/>
                        <a:latin typeface="Calibri" panose="020F0502020204030204" pitchFamily="34" charset="0"/>
                      </a:endParaRPr>
                    </a:p>
                  </a:txBody>
                  <a:tcPr marL="7620" marR="7620" marT="7620" marB="0" anchor="ctr"/>
                </a:tc>
              </a:tr>
            </a:tbl>
          </a:graphicData>
        </a:graphic>
      </p:graphicFrame>
      <p:sp>
        <p:nvSpPr>
          <p:cNvPr id="8" name="Rectangle 1"/>
          <p:cNvSpPr>
            <a:spLocks noChangeArrowheads="1"/>
          </p:cNvSpPr>
          <p:nvPr/>
        </p:nvSpPr>
        <p:spPr bwMode="auto">
          <a:xfrm>
            <a:off x="1008764" y="3682151"/>
            <a:ext cx="7567613" cy="339725"/>
          </a:xfrm>
          <a:prstGeom prst="rect">
            <a:avLst/>
          </a:prstGeom>
          <a:noFill/>
          <a:ln>
            <a:noFill/>
          </a:ln>
          <a:effectLst/>
          <a:extLst/>
        </p:spPr>
        <p:txBody>
          <a:bodyPr anchor="ctr">
            <a:spAutoFit/>
          </a:bodyPr>
          <a:lstStyle/>
          <a:p>
            <a:pPr algn="ctr">
              <a:defRPr/>
            </a:pPr>
            <a:r>
              <a:rPr lang="es-ES" sz="1600" dirty="0">
                <a:latin typeface="+mj-lt"/>
                <a:ea typeface="Calibri" panose="020F0502020204030204" pitchFamily="34" charset="0"/>
                <a:cs typeface="Tahoma" panose="020B0604030504040204" pitchFamily="34" charset="0"/>
              </a:rPr>
              <a:t>Fuente: Vargas, C.; 2013.</a:t>
            </a:r>
            <a:endParaRPr lang="es-ES" sz="1600" dirty="0">
              <a:latin typeface="+mj-lt"/>
            </a:endParaRPr>
          </a:p>
        </p:txBody>
      </p:sp>
      <p:sp>
        <p:nvSpPr>
          <p:cNvPr id="12" name="Título 1"/>
          <p:cNvSpPr txBox="1">
            <a:spLocks/>
          </p:cNvSpPr>
          <p:nvPr/>
        </p:nvSpPr>
        <p:spPr>
          <a:xfrm>
            <a:off x="-257175" y="381000"/>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5. Cálculo económico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del </a:t>
            </a:r>
            <a:r>
              <a:rPr lang="es-ES" sz="3000" b="1" kern="0" dirty="0">
                <a:solidFill>
                  <a:sysClr val="windowText" lastClr="000000"/>
                </a:solidFill>
                <a:latin typeface="Calibri Light" pitchFamily="34" charset="0"/>
              </a:rPr>
              <a:t>escenario propuesto</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
        <p:nvSpPr>
          <p:cNvPr id="3" name="Rectángulo 2"/>
          <p:cNvSpPr/>
          <p:nvPr/>
        </p:nvSpPr>
        <p:spPr>
          <a:xfrm>
            <a:off x="1511700" y="1956570"/>
            <a:ext cx="6727137" cy="415498"/>
          </a:xfrm>
          <a:prstGeom prst="rect">
            <a:avLst/>
          </a:prstGeom>
        </p:spPr>
        <p:txBody>
          <a:bodyPr wrap="square">
            <a:spAutoFit/>
          </a:bodyPr>
          <a:lstStyle/>
          <a:p>
            <a:pPr algn="ctr">
              <a:defRPr/>
            </a:pPr>
            <a:r>
              <a:rPr lang="es-ES" b="1" dirty="0" bmk="_Ref358953643">
                <a:latin typeface="+mj-lt"/>
                <a:ea typeface="Calibri" panose="020F0502020204030204" pitchFamily="34" charset="0"/>
                <a:cs typeface="Tahoma" panose="020B0604030504040204" pitchFamily="34" charset="0"/>
              </a:rPr>
              <a:t>Cuadro 2.</a:t>
            </a:r>
            <a:r>
              <a:rPr lang="es-ES" dirty="0" bmk="_Ref358953643">
                <a:latin typeface="+mj-lt"/>
                <a:ea typeface="Calibri" panose="020F0502020204030204" pitchFamily="34" charset="0"/>
                <a:cs typeface="Tahoma" panose="020B0604030504040204" pitchFamily="34" charset="0"/>
              </a:rPr>
              <a:t> Costos económico de cada escenario propuesto</a:t>
            </a:r>
            <a:r>
              <a:rPr lang="es-ES" sz="2100" dirty="0" bmk="_Ref358953643">
                <a:latin typeface="+mj-lt"/>
                <a:ea typeface="Calibri" panose="020F0502020204030204" pitchFamily="34" charset="0"/>
                <a:cs typeface="Tahoma" panose="020B0604030504040204" pitchFamily="34" charset="0"/>
              </a:rPr>
              <a:t>.</a:t>
            </a:r>
            <a:endParaRPr lang="es-ES" sz="21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7" name="Marcador de contenido 2"/>
          <p:cNvSpPr txBox="1">
            <a:spLocks/>
          </p:cNvSpPr>
          <p:nvPr/>
        </p:nvSpPr>
        <p:spPr>
          <a:xfrm>
            <a:off x="1420813" y="1352550"/>
            <a:ext cx="5208587" cy="819150"/>
          </a:xfrm>
          <a:prstGeom prst="rect">
            <a:avLst/>
          </a:prstGeom>
        </p:spPr>
        <p:txBody>
          <a:bodyPr>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Tx/>
              <a:buChar char="-"/>
              <a:defRPr/>
            </a:pPr>
            <a:r>
              <a:rPr lang="es-ES" sz="3800" dirty="0" smtClean="0"/>
              <a:t>Situación </a:t>
            </a:r>
            <a:r>
              <a:rPr lang="es-ES" sz="3800" dirty="0"/>
              <a:t>sin </a:t>
            </a:r>
            <a:r>
              <a:rPr lang="es-ES" sz="3800" dirty="0" smtClean="0"/>
              <a:t>proyecto: </a:t>
            </a:r>
          </a:p>
          <a:p>
            <a:pPr algn="just" fontAlgn="auto">
              <a:lnSpc>
                <a:spcPct val="150000"/>
              </a:lnSpc>
              <a:spcAft>
                <a:spcPts val="0"/>
              </a:spcAft>
              <a:defRPr/>
            </a:pPr>
            <a:r>
              <a:rPr lang="es-ES" sz="1900" dirty="0" smtClean="0"/>
              <a:t>	</a:t>
            </a:r>
            <a:endParaRPr lang="es-ES" sz="1900" dirty="0"/>
          </a:p>
        </p:txBody>
      </p:sp>
      <p:graphicFrame>
        <p:nvGraphicFramePr>
          <p:cNvPr id="3" name="Tabla 2"/>
          <p:cNvGraphicFramePr>
            <a:graphicFrameLocks noGrp="1"/>
          </p:cNvGraphicFramePr>
          <p:nvPr/>
        </p:nvGraphicFramePr>
        <p:xfrm>
          <a:off x="1705529" y="2478088"/>
          <a:ext cx="5749925" cy="2571750"/>
        </p:xfrm>
        <a:graphic>
          <a:graphicData uri="http://schemas.openxmlformats.org/drawingml/2006/table">
            <a:tbl>
              <a:tblPr>
                <a:tableStyleId>{5940675A-B579-460E-94D1-54222C63F5DA}</a:tableStyleId>
              </a:tblPr>
              <a:tblGrid>
                <a:gridCol w="2890277"/>
                <a:gridCol w="953216"/>
                <a:gridCol w="953216"/>
                <a:gridCol w="953216"/>
              </a:tblGrid>
              <a:tr h="285750">
                <a:tc>
                  <a:txBody>
                    <a:bodyPr/>
                    <a:lstStyle/>
                    <a:p>
                      <a:pPr algn="ctr" fontAlgn="b"/>
                      <a:r>
                        <a:rPr lang="es-ES" sz="1400" b="1" u="none" strike="noStrike" dirty="0">
                          <a:effectLst/>
                        </a:rPr>
                        <a:t>Accidentes más comunes</a:t>
                      </a:r>
                      <a:endParaRPr lang="es-ES" sz="1400" b="1" i="0" u="none" strike="noStrike" dirty="0">
                        <a:solidFill>
                          <a:srgbClr val="000000"/>
                        </a:solidFill>
                        <a:effectLst/>
                        <a:latin typeface="Calibri" panose="020F0502020204030204" pitchFamily="34" charset="0"/>
                      </a:endParaRPr>
                    </a:p>
                  </a:txBody>
                  <a:tcPr marL="7620" marR="7620" marT="7620" marB="0" anchor="b"/>
                </a:tc>
                <a:tc gridSpan="3">
                  <a:txBody>
                    <a:bodyPr/>
                    <a:lstStyle/>
                    <a:p>
                      <a:pPr algn="ctr" fontAlgn="b"/>
                      <a:r>
                        <a:rPr lang="es-ES" sz="1400" b="1" u="none" strike="noStrike">
                          <a:effectLst/>
                        </a:rPr>
                        <a:t>Condición del usuario</a:t>
                      </a:r>
                      <a:endParaRPr lang="es-ES" sz="1400" b="1"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s-ES"/>
                    </a:p>
                  </a:txBody>
                  <a:tcPr/>
                </a:tc>
                <a:tc hMerge="1">
                  <a:txBody>
                    <a:bodyPr/>
                    <a:lstStyle/>
                    <a:p>
                      <a:endParaRPr lang="es-ES"/>
                    </a:p>
                  </a:txBody>
                  <a:tcPr/>
                </a:tc>
              </a:tr>
              <a:tr h="285750">
                <a:tc>
                  <a:txBody>
                    <a:bodyPr/>
                    <a:lstStyle/>
                    <a:p>
                      <a:pPr algn="ctr" fontAlgn="b"/>
                      <a:r>
                        <a:rPr lang="es-ES" sz="1400" b="1" u="none" strike="noStrike" dirty="0">
                          <a:effectLst/>
                        </a:rPr>
                        <a:t>Accidente</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b="1" u="none" strike="noStrike" dirty="0">
                          <a:effectLst/>
                        </a:rPr>
                        <a:t>Leves</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b="1" u="none" strike="noStrike" dirty="0">
                          <a:effectLst/>
                        </a:rPr>
                        <a:t>Graves</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b="1" u="none" strike="noStrike" dirty="0">
                          <a:effectLst/>
                        </a:rPr>
                        <a:t>Fallecidos</a:t>
                      </a:r>
                      <a:endParaRPr lang="es-ES" sz="1400" b="1" i="0" u="none" strike="noStrike" dirty="0">
                        <a:solidFill>
                          <a:srgbClr val="000000"/>
                        </a:solidFill>
                        <a:effectLst/>
                        <a:latin typeface="Calibri" panose="020F0502020204030204" pitchFamily="34" charset="0"/>
                      </a:endParaRPr>
                    </a:p>
                  </a:txBody>
                  <a:tcPr marL="7620" marR="7620" marT="7620" marB="0" anchor="b"/>
                </a:tc>
              </a:tr>
              <a:tr h="285750">
                <a:tc>
                  <a:txBody>
                    <a:bodyPr/>
                    <a:lstStyle/>
                    <a:p>
                      <a:pPr algn="ctr" fontAlgn="b"/>
                      <a:r>
                        <a:rPr lang="es-ES" sz="1400" u="none" strike="noStrike" dirty="0" smtClean="0">
                          <a:effectLst/>
                        </a:rPr>
                        <a:t> Colisión entre vehículos</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67</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33</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2</a:t>
                      </a:r>
                      <a:endParaRPr lang="es-ES" sz="1400" b="0" i="0" u="none" strike="noStrike">
                        <a:solidFill>
                          <a:srgbClr val="000000"/>
                        </a:solidFill>
                        <a:effectLst/>
                        <a:latin typeface="Calibri" panose="020F0502020204030204" pitchFamily="34" charset="0"/>
                      </a:endParaRPr>
                    </a:p>
                  </a:txBody>
                  <a:tcPr marL="7620" marR="7620" marT="7620" marB="0" anchor="b"/>
                </a:tc>
              </a:tr>
              <a:tr h="285750">
                <a:tc>
                  <a:txBody>
                    <a:bodyPr/>
                    <a:lstStyle/>
                    <a:p>
                      <a:pPr algn="ctr" fontAlgn="b"/>
                      <a:r>
                        <a:rPr lang="es-ES" sz="1400" u="none" strike="noStrike" dirty="0" smtClean="0">
                          <a:effectLst/>
                        </a:rPr>
                        <a:t>Vuelco</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4</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0</a:t>
                      </a:r>
                      <a:endParaRPr lang="es-ES" sz="1400" b="0" i="0" u="none" strike="noStrike">
                        <a:solidFill>
                          <a:srgbClr val="000000"/>
                        </a:solidFill>
                        <a:effectLst/>
                        <a:latin typeface="Calibri" panose="020F0502020204030204" pitchFamily="34" charset="0"/>
                      </a:endParaRPr>
                    </a:p>
                  </a:txBody>
                  <a:tcPr marL="7620" marR="7620" marT="7620" marB="0" anchor="b"/>
                </a:tc>
              </a:tr>
              <a:tr h="285750">
                <a:tc>
                  <a:txBody>
                    <a:bodyPr/>
                    <a:lstStyle/>
                    <a:p>
                      <a:pPr algn="ctr" fontAlgn="b"/>
                      <a:r>
                        <a:rPr lang="es-ES" sz="1400" u="none" strike="noStrike" dirty="0" smtClean="0">
                          <a:effectLst/>
                        </a:rPr>
                        <a:t> Colisión con objeto fijo</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0</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1</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0</a:t>
                      </a:r>
                      <a:endParaRPr lang="es-ES" sz="1400" b="0" i="0" u="none" strike="noStrike">
                        <a:solidFill>
                          <a:srgbClr val="000000"/>
                        </a:solidFill>
                        <a:effectLst/>
                        <a:latin typeface="Calibri" panose="020F0502020204030204" pitchFamily="34" charset="0"/>
                      </a:endParaRPr>
                    </a:p>
                  </a:txBody>
                  <a:tcPr marL="7620" marR="7620" marT="7620" marB="0" anchor="b"/>
                </a:tc>
              </a:tr>
              <a:tr h="285750">
                <a:tc>
                  <a:txBody>
                    <a:bodyPr/>
                    <a:lstStyle/>
                    <a:p>
                      <a:pPr algn="ctr" fontAlgn="b"/>
                      <a:r>
                        <a:rPr lang="es-ES" sz="1400" u="none" strike="noStrike" dirty="0" smtClean="0">
                          <a:effectLst/>
                        </a:rPr>
                        <a:t> Atropello persona</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19</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12</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3</a:t>
                      </a:r>
                      <a:endParaRPr lang="es-ES" sz="1400" b="0" i="0" u="none" strike="noStrike">
                        <a:solidFill>
                          <a:srgbClr val="000000"/>
                        </a:solidFill>
                        <a:effectLst/>
                        <a:latin typeface="Calibri" panose="020F0502020204030204" pitchFamily="34" charset="0"/>
                      </a:endParaRPr>
                    </a:p>
                  </a:txBody>
                  <a:tcPr marL="7620" marR="7620" marT="7620" marB="0" anchor="b"/>
                </a:tc>
              </a:tr>
              <a:tr h="285750">
                <a:tc>
                  <a:txBody>
                    <a:bodyPr/>
                    <a:lstStyle/>
                    <a:p>
                      <a:pPr algn="ctr" fontAlgn="b"/>
                      <a:r>
                        <a:rPr lang="es-ES" sz="1400" u="none" strike="noStrike" dirty="0" smtClean="0">
                          <a:effectLst/>
                        </a:rPr>
                        <a:t> Colisión con bicicleta</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5</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3</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0</a:t>
                      </a:r>
                      <a:endParaRPr lang="es-ES" sz="1400" b="0" i="0" u="none" strike="noStrike">
                        <a:solidFill>
                          <a:srgbClr val="000000"/>
                        </a:solidFill>
                        <a:effectLst/>
                        <a:latin typeface="Calibri" panose="020F0502020204030204" pitchFamily="34" charset="0"/>
                      </a:endParaRPr>
                    </a:p>
                  </a:txBody>
                  <a:tcPr marL="7620" marR="7620" marT="7620" marB="0" anchor="b"/>
                </a:tc>
              </a:tr>
              <a:tr h="285750">
                <a:tc>
                  <a:txBody>
                    <a:bodyPr/>
                    <a:lstStyle/>
                    <a:p>
                      <a:pPr algn="ctr" fontAlgn="b"/>
                      <a:r>
                        <a:rPr lang="es-ES" sz="1400" u="none" strike="noStrike" dirty="0" smtClean="0">
                          <a:effectLst/>
                        </a:rPr>
                        <a:t> Salida de la vía</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2</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2</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1</a:t>
                      </a:r>
                      <a:endParaRPr lang="es-ES" sz="1400" b="0" i="0" u="none" strike="noStrike" dirty="0">
                        <a:solidFill>
                          <a:srgbClr val="000000"/>
                        </a:solidFill>
                        <a:effectLst/>
                        <a:latin typeface="Calibri" panose="020F0502020204030204" pitchFamily="34" charset="0"/>
                      </a:endParaRPr>
                    </a:p>
                  </a:txBody>
                  <a:tcPr marL="7620" marR="7620" marT="7620" marB="0" anchor="b"/>
                </a:tc>
              </a:tr>
              <a:tr h="285750">
                <a:tc>
                  <a:txBody>
                    <a:bodyPr/>
                    <a:lstStyle/>
                    <a:p>
                      <a:pPr algn="ctr" fontAlgn="b"/>
                      <a:r>
                        <a:rPr lang="es-ES" sz="1400" u="none" strike="noStrike" dirty="0" smtClean="0">
                          <a:effectLst/>
                        </a:rPr>
                        <a:t>Total </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97</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smtClean="0">
                          <a:effectLst/>
                        </a:rPr>
                        <a:t>52</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smtClean="0">
                          <a:effectLst/>
                        </a:rPr>
                        <a:t>6</a:t>
                      </a:r>
                      <a:endParaRPr lang="es-ES" sz="14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4" name="Rectángulo 3"/>
          <p:cNvSpPr/>
          <p:nvPr/>
        </p:nvSpPr>
        <p:spPr>
          <a:xfrm>
            <a:off x="1404384" y="5154613"/>
            <a:ext cx="6323013" cy="338137"/>
          </a:xfrm>
          <a:prstGeom prst="rect">
            <a:avLst/>
          </a:prstGeom>
        </p:spPr>
        <p:txBody>
          <a:bodyPr>
            <a:spAutoFit/>
          </a:bodyPr>
          <a:lstStyle/>
          <a:p>
            <a:pPr algn="ctr">
              <a:defRPr/>
            </a:pPr>
            <a:r>
              <a:rPr lang="es-ES" sz="1600" dirty="0">
                <a:latin typeface="+mj-lt"/>
                <a:ea typeface="Calibri" panose="020F0502020204030204" pitchFamily="34" charset="0"/>
                <a:cs typeface="Tahoma" panose="020B0604030504040204" pitchFamily="34" charset="0"/>
              </a:rPr>
              <a:t>Fuente: Vargas, C.; 2013.</a:t>
            </a:r>
            <a:endParaRPr lang="es-ES" sz="1600" dirty="0">
              <a:latin typeface="+mj-lt"/>
            </a:endParaRPr>
          </a:p>
        </p:txBody>
      </p:sp>
      <p:sp>
        <p:nvSpPr>
          <p:cNvPr id="12" name="Título 1"/>
          <p:cNvSpPr txBox="1">
            <a:spLocks/>
          </p:cNvSpPr>
          <p:nvPr/>
        </p:nvSpPr>
        <p:spPr>
          <a:xfrm>
            <a:off x="0" y="395620"/>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6. Cálculo de las tasas anuales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de </a:t>
            </a:r>
            <a:r>
              <a:rPr lang="es-ES" sz="3000" b="1" kern="0" dirty="0">
                <a:solidFill>
                  <a:sysClr val="windowText" lastClr="000000"/>
                </a:solidFill>
                <a:latin typeface="Calibri Light" pitchFamily="34" charset="0"/>
              </a:rPr>
              <a:t>accidentes</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
        <p:nvSpPr>
          <p:cNvPr id="2" name="Rectángulo 1"/>
          <p:cNvSpPr/>
          <p:nvPr/>
        </p:nvSpPr>
        <p:spPr>
          <a:xfrm>
            <a:off x="1764266" y="2057400"/>
            <a:ext cx="5446713" cy="369888"/>
          </a:xfrm>
          <a:prstGeom prst="rect">
            <a:avLst/>
          </a:prstGeom>
        </p:spPr>
        <p:txBody>
          <a:bodyPr>
            <a:spAutoFit/>
          </a:bodyPr>
          <a:lstStyle/>
          <a:p>
            <a:pPr algn="ctr">
              <a:defRPr/>
            </a:pPr>
            <a:r>
              <a:rPr lang="es-ES" b="1" dirty="0" bmk="_Ref358953643">
                <a:latin typeface="+mj-lt"/>
                <a:ea typeface="Calibri" panose="020F0502020204030204" pitchFamily="34" charset="0"/>
                <a:cs typeface="Tahoma" panose="020B0604030504040204" pitchFamily="34" charset="0"/>
              </a:rPr>
              <a:t>Cuadro 3.</a:t>
            </a:r>
            <a:r>
              <a:rPr lang="es-ES" dirty="0" bmk="_Ref358953643">
                <a:latin typeface="+mj-lt"/>
                <a:ea typeface="Calibri" panose="020F0502020204030204" pitchFamily="34" charset="0"/>
                <a:cs typeface="Tahoma" panose="020B0604030504040204" pitchFamily="34" charset="0"/>
              </a:rPr>
              <a:t> Tasa de accidentes en la situación base.</a:t>
            </a:r>
            <a:endParaRPr lang="es-ES" dirty="0">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7" name="Marcador de contenido 2"/>
          <p:cNvSpPr txBox="1">
            <a:spLocks/>
          </p:cNvSpPr>
          <p:nvPr/>
        </p:nvSpPr>
        <p:spPr>
          <a:xfrm>
            <a:off x="1289457" y="1287868"/>
            <a:ext cx="5294312" cy="53816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fontAlgn="auto">
              <a:lnSpc>
                <a:spcPct val="150000"/>
              </a:lnSpc>
              <a:spcAft>
                <a:spcPts val="0"/>
              </a:spcAft>
              <a:buFontTx/>
              <a:buChar char="-"/>
              <a:defRPr/>
            </a:pPr>
            <a:r>
              <a:rPr lang="es-ES" sz="1900" dirty="0" smtClean="0"/>
              <a:t>Situación con proyecto: </a:t>
            </a:r>
          </a:p>
          <a:p>
            <a:pPr algn="just" fontAlgn="auto">
              <a:lnSpc>
                <a:spcPct val="150000"/>
              </a:lnSpc>
              <a:spcAft>
                <a:spcPts val="0"/>
              </a:spcAft>
              <a:defRPr/>
            </a:pPr>
            <a:r>
              <a:rPr lang="es-ES" sz="1800" dirty="0" smtClean="0"/>
              <a:t>	</a:t>
            </a:r>
            <a:endParaRPr lang="es-ES" sz="1800" dirty="0"/>
          </a:p>
        </p:txBody>
      </p:sp>
      <p:graphicFrame>
        <p:nvGraphicFramePr>
          <p:cNvPr id="2" name="Tabla 1"/>
          <p:cNvGraphicFramePr>
            <a:graphicFrameLocks noGrp="1"/>
          </p:cNvGraphicFramePr>
          <p:nvPr/>
        </p:nvGraphicFramePr>
        <p:xfrm>
          <a:off x="2072610" y="2132271"/>
          <a:ext cx="5915025" cy="3093720"/>
        </p:xfrm>
        <a:graphic>
          <a:graphicData uri="http://schemas.openxmlformats.org/drawingml/2006/table">
            <a:tbl>
              <a:tblPr>
                <a:tableStyleId>{5940675A-B579-460E-94D1-54222C63F5DA}</a:tableStyleId>
              </a:tblPr>
              <a:tblGrid>
                <a:gridCol w="2858024"/>
                <a:gridCol w="3057001"/>
              </a:tblGrid>
              <a:tr h="198120">
                <a:tc>
                  <a:txBody>
                    <a:bodyPr/>
                    <a:lstStyle/>
                    <a:p>
                      <a:pPr algn="ctr" fontAlgn="b"/>
                      <a:r>
                        <a:rPr lang="es-ES" sz="1400" b="1" u="none" strike="noStrike" dirty="0">
                          <a:effectLst/>
                        </a:rPr>
                        <a:t>Medidas de seguridad</a:t>
                      </a:r>
                      <a:endParaRPr lang="es-E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b="1" u="none" strike="noStrike" dirty="0">
                          <a:effectLst/>
                        </a:rPr>
                        <a:t>FR (%) Total</a:t>
                      </a:r>
                      <a:endParaRPr lang="es-ES" sz="1400" b="1"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a:effectLst/>
                        </a:rPr>
                        <a:t>Demarcación</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20%</a:t>
                      </a:r>
                      <a:endParaRPr lang="es-ES" sz="14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a:effectLst/>
                        </a:rPr>
                        <a:t>Iluminación de 2 a 5 veces</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15%</a:t>
                      </a:r>
                      <a:endParaRPr lang="es-ES" sz="14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a:effectLst/>
                        </a:rPr>
                        <a:t>Islas centrales (vehículos)</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25%</a:t>
                      </a:r>
                      <a:endParaRPr lang="es-ES" sz="14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a:effectLst/>
                        </a:rPr>
                        <a:t>Islas centrales (peatones)</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40%</a:t>
                      </a:r>
                      <a:endParaRPr lang="es-ES" sz="14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a:effectLst/>
                        </a:rPr>
                        <a:t>Ampliación del Puente</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11%</a:t>
                      </a:r>
                      <a:endParaRPr lang="es-ES" sz="14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err="1">
                          <a:effectLst/>
                        </a:rPr>
                        <a:t>Ciclovía</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4%</a:t>
                      </a:r>
                      <a:endParaRPr lang="es-ES" sz="14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a:effectLst/>
                        </a:rPr>
                        <a:t>Islas completas (vehículos)</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a:effectLst/>
                        </a:rPr>
                        <a:t>30%</a:t>
                      </a:r>
                      <a:endParaRPr lang="es-ES" sz="1400" b="0" i="0" u="none" strike="noStrike">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a:effectLst/>
                        </a:rPr>
                        <a:t>Islas completas (peatones)</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60%</a:t>
                      </a:r>
                      <a:endParaRPr lang="es-ES" sz="14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a:effectLst/>
                        </a:rPr>
                        <a:t>Reductores de velocidad</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50%</a:t>
                      </a:r>
                      <a:endParaRPr lang="es-ES" sz="14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a:effectLst/>
                        </a:rPr>
                        <a:t>Puente Peatonal </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smtClean="0">
                          <a:effectLst/>
                        </a:rPr>
                        <a:t>43%</a:t>
                      </a:r>
                      <a:r>
                        <a:rPr lang="es-ES" sz="1400" u="none" strike="noStrike" dirty="0">
                          <a:effectLst/>
                        </a:rPr>
                        <a:t> </a:t>
                      </a:r>
                      <a:endParaRPr lang="es-ES" sz="14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a:effectLst/>
                        </a:rPr>
                        <a:t>Barreras de contención </a:t>
                      </a:r>
                      <a:endParaRPr lang="es-E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7%</a:t>
                      </a:r>
                      <a:endParaRPr lang="es-ES" sz="14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smtClean="0">
                          <a:effectLst/>
                        </a:rPr>
                        <a:t>Rotondas</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55%</a:t>
                      </a:r>
                      <a:endParaRPr lang="es-ES" sz="14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s-ES" sz="1400" u="none" strike="noStrike" dirty="0" smtClean="0">
                          <a:effectLst/>
                        </a:rPr>
                        <a:t>Señalamiento</a:t>
                      </a:r>
                      <a:endParaRPr lang="es-E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s-ES" sz="1400" u="none" strike="noStrike" dirty="0">
                          <a:effectLst/>
                        </a:rPr>
                        <a:t>20%</a:t>
                      </a:r>
                      <a:endParaRPr lang="es-ES" sz="14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
        <p:nvSpPr>
          <p:cNvPr id="12" name="Rectángulo 11"/>
          <p:cNvSpPr/>
          <p:nvPr/>
        </p:nvSpPr>
        <p:spPr>
          <a:xfrm>
            <a:off x="1850360" y="1771909"/>
            <a:ext cx="6324600" cy="369332"/>
          </a:xfrm>
          <a:prstGeom prst="rect">
            <a:avLst/>
          </a:prstGeom>
        </p:spPr>
        <p:txBody>
          <a:bodyPr>
            <a:spAutoFit/>
          </a:bodyPr>
          <a:lstStyle/>
          <a:p>
            <a:pPr algn="ctr">
              <a:defRPr/>
            </a:pPr>
            <a:r>
              <a:rPr lang="es-ES" b="1" dirty="0" bmk="_Ref358953643">
                <a:latin typeface="+mj-lt"/>
                <a:ea typeface="Calibri" panose="020F0502020204030204" pitchFamily="34" charset="0"/>
                <a:cs typeface="Tahoma" panose="020B0604030504040204" pitchFamily="34" charset="0"/>
              </a:rPr>
              <a:t>Cuadro 4.</a:t>
            </a:r>
            <a:r>
              <a:rPr lang="es-ES" dirty="0" bmk="_Ref358953643">
                <a:latin typeface="+mj-lt"/>
                <a:ea typeface="Calibri" panose="020F0502020204030204" pitchFamily="34" charset="0"/>
                <a:cs typeface="Tahoma" panose="020B0604030504040204" pitchFamily="34" charset="0"/>
              </a:rPr>
              <a:t> Factores de reducción de accidentes</a:t>
            </a:r>
            <a:r>
              <a:rPr lang="es-ES" dirty="0" bmk="_Ref358953643">
                <a:latin typeface="+mn-lt"/>
                <a:ea typeface="Calibri" panose="020F0502020204030204" pitchFamily="34" charset="0"/>
                <a:cs typeface="Tahoma" panose="020B0604030504040204" pitchFamily="34" charset="0"/>
              </a:rPr>
              <a:t>.</a:t>
            </a:r>
            <a:endParaRPr lang="es-ES" dirty="0">
              <a:latin typeface="+mn-lt"/>
            </a:endParaRPr>
          </a:p>
        </p:txBody>
      </p:sp>
      <p:sp>
        <p:nvSpPr>
          <p:cNvPr id="13" name="Rectángulo 12"/>
          <p:cNvSpPr/>
          <p:nvPr/>
        </p:nvSpPr>
        <p:spPr>
          <a:xfrm>
            <a:off x="2004018" y="5257650"/>
            <a:ext cx="6323013" cy="338137"/>
          </a:xfrm>
          <a:prstGeom prst="rect">
            <a:avLst/>
          </a:prstGeom>
        </p:spPr>
        <p:txBody>
          <a:bodyPr>
            <a:spAutoFit/>
          </a:bodyPr>
          <a:lstStyle/>
          <a:p>
            <a:pPr algn="ctr">
              <a:defRPr/>
            </a:pPr>
            <a:r>
              <a:rPr lang="es-ES" sz="1600" dirty="0">
                <a:latin typeface="+mj-lt"/>
                <a:ea typeface="Calibri" panose="020F0502020204030204" pitchFamily="34" charset="0"/>
                <a:cs typeface="Tahoma" panose="020B0604030504040204" pitchFamily="34" charset="0"/>
              </a:rPr>
              <a:t>Fuente: Vargas, C.; 2013.</a:t>
            </a:r>
            <a:endParaRPr lang="es-ES" sz="1600" dirty="0">
              <a:latin typeface="+mj-lt"/>
            </a:endParaRPr>
          </a:p>
        </p:txBody>
      </p:sp>
      <p:sp>
        <p:nvSpPr>
          <p:cNvPr id="11" name="Título 1"/>
          <p:cNvSpPr txBox="1">
            <a:spLocks/>
          </p:cNvSpPr>
          <p:nvPr/>
        </p:nvSpPr>
        <p:spPr>
          <a:xfrm>
            <a:off x="0" y="400050"/>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6. Cálculo de las tasas anuales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de </a:t>
            </a:r>
            <a:r>
              <a:rPr lang="es-ES" sz="3000" b="1" kern="0" dirty="0">
                <a:solidFill>
                  <a:sysClr val="windowText" lastClr="000000"/>
                </a:solidFill>
                <a:latin typeface="Calibri Light" pitchFamily="34" charset="0"/>
              </a:rPr>
              <a:t>accidentes</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7" name="Marcador de contenido 2"/>
          <p:cNvSpPr txBox="1">
            <a:spLocks/>
          </p:cNvSpPr>
          <p:nvPr/>
        </p:nvSpPr>
        <p:spPr>
          <a:xfrm>
            <a:off x="590107" y="1502957"/>
            <a:ext cx="7666074" cy="4937125"/>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auto">
              <a:lnSpc>
                <a:spcPct val="150000"/>
              </a:lnSpc>
              <a:spcAft>
                <a:spcPts val="0"/>
              </a:spcAft>
              <a:defRPr/>
            </a:pPr>
            <a:r>
              <a:rPr lang="es-ES" sz="1900" dirty="0" smtClean="0"/>
              <a:t>Consideraciones para la aplicación de factores de reducción:</a:t>
            </a:r>
          </a:p>
          <a:p>
            <a:pPr marL="285750" indent="-285750" algn="just" fontAlgn="auto">
              <a:lnSpc>
                <a:spcPct val="150000"/>
              </a:lnSpc>
              <a:spcAft>
                <a:spcPts val="0"/>
              </a:spcAft>
              <a:buFontTx/>
              <a:buChar char="-"/>
              <a:defRPr/>
            </a:pPr>
            <a:r>
              <a:rPr lang="es-ES" sz="1900" dirty="0" smtClean="0"/>
              <a:t>Se desprecia el efecto de la instalación de  semáforos. </a:t>
            </a:r>
          </a:p>
          <a:p>
            <a:pPr marL="285750" indent="-285750" algn="just" fontAlgn="auto">
              <a:lnSpc>
                <a:spcPct val="150000"/>
              </a:lnSpc>
              <a:spcAft>
                <a:spcPts val="0"/>
              </a:spcAft>
              <a:buFontTx/>
              <a:buChar char="-"/>
              <a:defRPr/>
            </a:pPr>
            <a:r>
              <a:rPr lang="es-ES" sz="1900" dirty="0" smtClean="0"/>
              <a:t>El factor de reducción debido al puente peatonal es aplicado únicamente a los accidentes ocurridos 300 m hacia ambos lados del puente. </a:t>
            </a:r>
          </a:p>
          <a:p>
            <a:pPr marL="285750" indent="-285750" algn="just" fontAlgn="auto">
              <a:lnSpc>
                <a:spcPct val="150000"/>
              </a:lnSpc>
              <a:spcAft>
                <a:spcPts val="0"/>
              </a:spcAft>
              <a:buFontTx/>
              <a:buChar char="-"/>
              <a:defRPr/>
            </a:pPr>
            <a:r>
              <a:rPr lang="es-ES" sz="1900" dirty="0" smtClean="0"/>
              <a:t>El factor de reducción debido a la ampliación de los puentes, es aplicado a los accidentes ocurridos en la zona de transición de 5 a 2 carriles.</a:t>
            </a:r>
          </a:p>
          <a:p>
            <a:pPr algn="just" fontAlgn="auto">
              <a:lnSpc>
                <a:spcPct val="150000"/>
              </a:lnSpc>
              <a:spcAft>
                <a:spcPts val="0"/>
              </a:spcAft>
              <a:defRPr/>
            </a:pPr>
            <a:r>
              <a:rPr lang="es-ES" sz="2100" dirty="0" smtClean="0"/>
              <a:t>	</a:t>
            </a:r>
            <a:endParaRPr lang="es-ES" sz="2100" dirty="0"/>
          </a:p>
        </p:txBody>
      </p:sp>
      <p:sp>
        <p:nvSpPr>
          <p:cNvPr id="8" name="Título 1"/>
          <p:cNvSpPr txBox="1">
            <a:spLocks/>
          </p:cNvSpPr>
          <p:nvPr/>
        </p:nvSpPr>
        <p:spPr>
          <a:xfrm>
            <a:off x="0" y="393405"/>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6. Cálculo de las tasas anuales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de </a:t>
            </a:r>
            <a:r>
              <a:rPr lang="es-ES" sz="3000" b="1" kern="0" dirty="0">
                <a:solidFill>
                  <a:sysClr val="windowText" lastClr="000000"/>
                </a:solidFill>
                <a:latin typeface="Calibri Light" pitchFamily="34" charset="0"/>
              </a:rPr>
              <a:t>accidentes</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9" name="Título 1"/>
          <p:cNvSpPr txBox="1">
            <a:spLocks/>
          </p:cNvSpPr>
          <p:nvPr/>
        </p:nvSpPr>
        <p:spPr>
          <a:xfrm>
            <a:off x="1009650" y="-73025"/>
            <a:ext cx="7964488" cy="703263"/>
          </a:xfrm>
          <a:prstGeom prst="rect">
            <a:avLst/>
          </a:prstGeom>
        </p:spPr>
        <p:txBody>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endParaRPr lang="es-ES" sz="3200" b="1" dirty="0">
              <a:latin typeface="+mj-lt"/>
            </a:endParaRPr>
          </a:p>
          <a:p>
            <a:pPr lvl="1" algn="ctr" eaLnBrk="1" fontAlgn="auto" hangingPunct="1">
              <a:spcBef>
                <a:spcPts val="0"/>
              </a:spcBef>
              <a:spcAft>
                <a:spcPts val="0"/>
              </a:spcAft>
              <a:defRPr/>
            </a:pPr>
            <a:endParaRPr lang="es-ES" sz="3200" b="1" dirty="0">
              <a:latin typeface="+mj-lt"/>
            </a:endParaRPr>
          </a:p>
          <a:p>
            <a:pPr marL="0" lvl="1" algn="ctr" eaLnBrk="1" fontAlgn="auto" hangingPunct="1">
              <a:lnSpc>
                <a:spcPct val="90000"/>
              </a:lnSpc>
              <a:spcAft>
                <a:spcPts val="0"/>
              </a:spcAft>
              <a:defRPr/>
            </a:pPr>
            <a:endParaRPr lang="es-ES" sz="3200" b="1" kern="0" dirty="0">
              <a:solidFill>
                <a:sysClr val="windowText" lastClr="000000"/>
              </a:solidFill>
              <a:latin typeface="+mj-lt"/>
            </a:endParaRPr>
          </a:p>
        </p:txBody>
      </p:sp>
      <p:sp>
        <p:nvSpPr>
          <p:cNvPr id="51205" name="Marcador de contenido 2"/>
          <p:cNvSpPr txBox="1">
            <a:spLocks/>
          </p:cNvSpPr>
          <p:nvPr/>
        </p:nvSpPr>
        <p:spPr bwMode="auto">
          <a:xfrm>
            <a:off x="2001838" y="1390650"/>
            <a:ext cx="6765925" cy="4246563"/>
          </a:xfrm>
          <a:prstGeom prst="rect">
            <a:avLst/>
          </a:prstGeom>
          <a:noFill/>
          <a:ln w="9525">
            <a:noFill/>
            <a:miter lim="800000"/>
            <a:headEnd/>
            <a:tailEnd/>
          </a:ln>
        </p:spPr>
        <p:txBody>
          <a:bodyPr anchor="ctr"/>
          <a:lstStyle/>
          <a:p>
            <a:pPr marL="342900" indent="-342900" algn="just" eaLnBrk="1" hangingPunct="1">
              <a:lnSpc>
                <a:spcPct val="150000"/>
              </a:lnSpc>
              <a:spcBef>
                <a:spcPts val="1000"/>
              </a:spcBef>
              <a:buFont typeface="Arial" charset="0"/>
              <a:buChar char="•"/>
            </a:pPr>
            <a:endParaRPr lang="es-CR"/>
          </a:p>
        </p:txBody>
      </p:sp>
      <p:sp>
        <p:nvSpPr>
          <p:cNvPr id="12" name="Título 1"/>
          <p:cNvSpPr txBox="1">
            <a:spLocks/>
          </p:cNvSpPr>
          <p:nvPr/>
        </p:nvSpPr>
        <p:spPr>
          <a:xfrm>
            <a:off x="0" y="382772"/>
            <a:ext cx="9144000" cy="920750"/>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1" algn="ctr" eaLnBrk="1" fontAlgn="auto" hangingPunct="1">
              <a:lnSpc>
                <a:spcPct val="90000"/>
              </a:lnSpc>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7. Cuantificar económicamente </a:t>
            </a:r>
            <a:endParaRPr lang="es-ES" sz="3000" b="1" kern="0" dirty="0" smtClean="0">
              <a:solidFill>
                <a:sysClr val="windowText" lastClr="000000"/>
              </a:solidFill>
              <a:latin typeface="Calibri Light" pitchFamily="34" charset="0"/>
            </a:endParaRPr>
          </a:p>
          <a:p>
            <a:pPr marL="0" lvl="1" algn="ctr" eaLnBrk="1" fontAlgn="auto" hangingPunct="1">
              <a:lnSpc>
                <a:spcPct val="90000"/>
              </a:lnSpc>
              <a:spcAft>
                <a:spcPts val="0"/>
              </a:spcAft>
              <a:defRPr/>
            </a:pPr>
            <a:r>
              <a:rPr lang="es-ES" sz="3000" b="1" kern="0" dirty="0" smtClean="0">
                <a:solidFill>
                  <a:sysClr val="windowText" lastClr="000000"/>
                </a:solidFill>
                <a:latin typeface="Calibri Light" pitchFamily="34" charset="0"/>
              </a:rPr>
              <a:t>las </a:t>
            </a:r>
            <a:r>
              <a:rPr lang="es-ES" sz="3000" b="1" kern="0" dirty="0">
                <a:solidFill>
                  <a:sysClr val="windowText" lastClr="000000"/>
                </a:solidFill>
                <a:latin typeface="Calibri Light" pitchFamily="34" charset="0"/>
              </a:rPr>
              <a:t>muertes y lesiones evitadas</a:t>
            </a:r>
            <a:endParaRPr lang="es-ES" sz="3000" b="1" dirty="0">
              <a:latin typeface="Calibri Light" pitchFamily="34" charset="0"/>
            </a:endParaRPr>
          </a:p>
          <a:p>
            <a:pPr marL="0" lvl="1" algn="ctr" eaLnBrk="1" fontAlgn="auto" hangingPunct="1">
              <a:lnSpc>
                <a:spcPct val="90000"/>
              </a:lnSpc>
              <a:spcAft>
                <a:spcPts val="0"/>
              </a:spcAft>
              <a:defRPr/>
            </a:pPr>
            <a:endParaRPr lang="es-ES" sz="3000" b="1" dirty="0">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graphicFrame>
        <p:nvGraphicFramePr>
          <p:cNvPr id="2" name="Tabla 1"/>
          <p:cNvGraphicFramePr>
            <a:graphicFrameLocks noGrp="1"/>
          </p:cNvGraphicFramePr>
          <p:nvPr/>
        </p:nvGraphicFramePr>
        <p:xfrm>
          <a:off x="1600311" y="2283453"/>
          <a:ext cx="5824727" cy="1135380"/>
        </p:xfrm>
        <a:graphic>
          <a:graphicData uri="http://schemas.openxmlformats.org/drawingml/2006/table">
            <a:tbl>
              <a:tblPr>
                <a:tableStyleId>{616DA210-FB5B-4158-B5E0-FEB733F419BA}</a:tableStyleId>
              </a:tblPr>
              <a:tblGrid>
                <a:gridCol w="1167204"/>
                <a:gridCol w="937529"/>
                <a:gridCol w="937529"/>
                <a:gridCol w="937529"/>
                <a:gridCol w="1844936"/>
              </a:tblGrid>
              <a:tr h="182880">
                <a:tc>
                  <a:txBody>
                    <a:bodyPr/>
                    <a:lstStyle/>
                    <a:p>
                      <a:pPr marL="0" algn="ctr" defTabSz="914400" rtl="0" eaLnBrk="1" fontAlgn="b" latinLnBrk="0" hangingPunct="1"/>
                      <a:endParaRPr lang="es-ES" sz="1600" u="none" strike="noStrike" kern="1200" dirty="0">
                        <a:solidFill>
                          <a:schemeClr val="tx1"/>
                        </a:solidFill>
                        <a:effectLst/>
                        <a:latin typeface="+mn-lt"/>
                        <a:ea typeface="+mn-ea"/>
                        <a:cs typeface="+mn-cs"/>
                      </a:endParaRPr>
                    </a:p>
                  </a:txBody>
                  <a:tcPr marL="7620" marR="7620" marT="7620" marB="0" anchor="b"/>
                </a:tc>
                <a:tc gridSpan="3">
                  <a:txBody>
                    <a:bodyPr/>
                    <a:lstStyle/>
                    <a:p>
                      <a:pPr marL="0" algn="ctr" defTabSz="914400" rtl="0" eaLnBrk="1" fontAlgn="b" latinLnBrk="0" hangingPunct="1"/>
                      <a:r>
                        <a:rPr lang="es-ES" sz="1600" u="none" strike="noStrike" kern="1200" dirty="0">
                          <a:solidFill>
                            <a:schemeClr val="tx1"/>
                          </a:solidFill>
                          <a:effectLst/>
                          <a:latin typeface="+mn-lt"/>
                          <a:ea typeface="+mn-ea"/>
                          <a:cs typeface="+mn-cs"/>
                        </a:rPr>
                        <a:t>Vidas salvadas</a:t>
                      </a:r>
                    </a:p>
                  </a:txBody>
                  <a:tcPr marL="7620" marR="7620" marT="7620" marB="0" anchor="b"/>
                </a:tc>
                <a:tc hMerge="1">
                  <a:txBody>
                    <a:bodyPr/>
                    <a:lstStyle/>
                    <a:p>
                      <a:endParaRPr lang="es-ES"/>
                    </a:p>
                  </a:txBody>
                  <a:tcPr/>
                </a:tc>
                <a:tc hMerge="1">
                  <a:txBody>
                    <a:bodyPr/>
                    <a:lstStyle/>
                    <a:p>
                      <a:endParaRPr lang="es-ES"/>
                    </a:p>
                  </a:txBody>
                  <a:tcPr/>
                </a:tc>
                <a:tc>
                  <a:txBody>
                    <a:bodyPr/>
                    <a:lstStyle/>
                    <a:p>
                      <a:pPr marL="0" algn="ctr" defTabSz="914400" rtl="0" eaLnBrk="1" fontAlgn="b" latinLnBrk="0" hangingPunct="1"/>
                      <a:endParaRPr lang="es-ES" sz="1600" u="none" strike="noStrike" kern="1200">
                        <a:solidFill>
                          <a:schemeClr val="tx1"/>
                        </a:solidFill>
                        <a:effectLst/>
                        <a:latin typeface="+mn-lt"/>
                        <a:ea typeface="+mn-ea"/>
                        <a:cs typeface="+mn-cs"/>
                      </a:endParaRPr>
                    </a:p>
                  </a:txBody>
                  <a:tcPr marL="7620" marR="7620" marT="7620" marB="0" anchor="b"/>
                </a:tc>
              </a:tr>
              <a:tr h="182880">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Escenario</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Leves</a:t>
                      </a:r>
                    </a:p>
                  </a:txBody>
                  <a:tcPr marL="7620" marR="7620" marT="7620" marB="0" anchor="b"/>
                </a:tc>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Graves </a:t>
                      </a:r>
                    </a:p>
                  </a:txBody>
                  <a:tcPr marL="7620" marR="7620" marT="7620" marB="0" anchor="b"/>
                </a:tc>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Fallecidos</a:t>
                      </a:r>
                    </a:p>
                  </a:txBody>
                  <a:tcPr marL="7620" marR="7620" marT="7620" marB="0" anchor="b"/>
                </a:tc>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Costo total (colones)</a:t>
                      </a:r>
                    </a:p>
                  </a:txBody>
                  <a:tcPr marL="7620" marR="7620" marT="7620" marB="0" anchor="b"/>
                </a:tc>
              </a:tr>
              <a:tr h="182880">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1</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39</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21</a:t>
                      </a:r>
                    </a:p>
                  </a:txBody>
                  <a:tcPr marL="7620" marR="7620" marT="7620" marB="0" anchor="b"/>
                </a:tc>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3</a:t>
                      </a:r>
                    </a:p>
                  </a:txBody>
                  <a:tcPr marL="7620" marR="7620" marT="7620" marB="0" anchor="b"/>
                </a:tc>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219,612,069,465</a:t>
                      </a:r>
                    </a:p>
                  </a:txBody>
                  <a:tcPr marL="7620" marR="7620" marT="7620" marB="0" anchor="b"/>
                </a:tc>
              </a:tr>
              <a:tr h="182880">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2</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64</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35</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5</a:t>
                      </a:r>
                    </a:p>
                  </a:txBody>
                  <a:tcPr marL="7620" marR="7620" marT="7620" marB="0" anchor="b"/>
                </a:tc>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365,640,151,846</a:t>
                      </a:r>
                    </a:p>
                  </a:txBody>
                  <a:tcPr marL="7620" marR="7620" marT="7620" marB="0" anchor="b"/>
                </a:tc>
              </a:tr>
              <a:tr h="182880">
                <a:tc>
                  <a:txBody>
                    <a:bodyPr/>
                    <a:lstStyle/>
                    <a:p>
                      <a:pPr marL="0" algn="ctr" defTabSz="914400" rtl="0" eaLnBrk="1" fontAlgn="b" latinLnBrk="0" hangingPunct="1"/>
                      <a:r>
                        <a:rPr lang="es-ES" sz="1400" u="none" strike="noStrike" kern="1200">
                          <a:solidFill>
                            <a:schemeClr val="tx1"/>
                          </a:solidFill>
                          <a:effectLst/>
                          <a:latin typeface="+mn-lt"/>
                          <a:ea typeface="+mn-ea"/>
                          <a:cs typeface="+mn-cs"/>
                        </a:rPr>
                        <a:t>3</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82</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44</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6</a:t>
                      </a:r>
                    </a:p>
                  </a:txBody>
                  <a:tcPr marL="7620" marR="7620" marT="7620" marB="0" anchor="b"/>
                </a:tc>
                <a:tc>
                  <a:txBody>
                    <a:bodyPr/>
                    <a:lstStyle/>
                    <a:p>
                      <a:pPr marL="0" algn="ctr" defTabSz="914400" rtl="0" eaLnBrk="1" fontAlgn="b" latinLnBrk="0" hangingPunct="1"/>
                      <a:r>
                        <a:rPr lang="es-ES" sz="1400" u="none" strike="noStrike" kern="1200" dirty="0">
                          <a:solidFill>
                            <a:schemeClr val="tx1"/>
                          </a:solidFill>
                          <a:effectLst/>
                          <a:latin typeface="+mn-lt"/>
                          <a:ea typeface="+mn-ea"/>
                          <a:cs typeface="+mn-cs"/>
                        </a:rPr>
                        <a:t>444,528,432,848</a:t>
                      </a:r>
                    </a:p>
                  </a:txBody>
                  <a:tcPr marL="7620" marR="7620" marT="7620" marB="0" anchor="b"/>
                </a:tc>
              </a:tr>
            </a:tbl>
          </a:graphicData>
        </a:graphic>
      </p:graphicFrame>
      <p:sp>
        <p:nvSpPr>
          <p:cNvPr id="11" name="Rectángulo 10"/>
          <p:cNvSpPr/>
          <p:nvPr/>
        </p:nvSpPr>
        <p:spPr>
          <a:xfrm>
            <a:off x="1403461" y="1832603"/>
            <a:ext cx="6324600" cy="415498"/>
          </a:xfrm>
          <a:prstGeom prst="rect">
            <a:avLst/>
          </a:prstGeom>
        </p:spPr>
        <p:txBody>
          <a:bodyPr>
            <a:spAutoFit/>
          </a:bodyPr>
          <a:lstStyle/>
          <a:p>
            <a:pPr algn="ctr">
              <a:defRPr/>
            </a:pPr>
            <a:r>
              <a:rPr lang="es-ES" sz="2100" b="1" dirty="0" bmk="_Ref358953643">
                <a:latin typeface="Calibri Light" pitchFamily="34" charset="0"/>
                <a:ea typeface="Calibri" panose="020F0502020204030204" pitchFamily="34" charset="0"/>
                <a:cs typeface="Tahoma" panose="020B0604030504040204" pitchFamily="34" charset="0"/>
              </a:rPr>
              <a:t>Cuadro 5.</a:t>
            </a:r>
            <a:r>
              <a:rPr lang="es-ES" sz="2100" dirty="0" bmk="_Ref358953643">
                <a:latin typeface="Calibri Light" pitchFamily="34" charset="0"/>
                <a:ea typeface="Calibri" panose="020F0502020204030204" pitchFamily="34" charset="0"/>
                <a:cs typeface="Tahoma" panose="020B0604030504040204" pitchFamily="34" charset="0"/>
              </a:rPr>
              <a:t> Cantidad y costo económico de vidas salvadas.</a:t>
            </a:r>
            <a:endParaRPr lang="es-ES" sz="2100" dirty="0">
              <a:latin typeface="Calibri Light" pitchFamily="34" charset="0"/>
            </a:endParaRPr>
          </a:p>
        </p:txBody>
      </p:sp>
      <p:sp>
        <p:nvSpPr>
          <p:cNvPr id="13" name="Rectángulo 12"/>
          <p:cNvSpPr/>
          <p:nvPr/>
        </p:nvSpPr>
        <p:spPr>
          <a:xfrm>
            <a:off x="1452972" y="3441243"/>
            <a:ext cx="6323012" cy="339725"/>
          </a:xfrm>
          <a:prstGeom prst="rect">
            <a:avLst/>
          </a:prstGeom>
        </p:spPr>
        <p:txBody>
          <a:bodyPr>
            <a:spAutoFit/>
          </a:bodyPr>
          <a:lstStyle/>
          <a:p>
            <a:pPr algn="ctr">
              <a:defRPr/>
            </a:pPr>
            <a:r>
              <a:rPr lang="es-ES" sz="1600" dirty="0">
                <a:latin typeface="+mj-lt"/>
                <a:ea typeface="Calibri" panose="020F0502020204030204" pitchFamily="34" charset="0"/>
                <a:cs typeface="Tahoma" panose="020B0604030504040204" pitchFamily="34" charset="0"/>
              </a:rPr>
              <a:t>Fuente: Vargas, C.; 2013.</a:t>
            </a:r>
            <a:endParaRPr lang="es-ES" sz="1600"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7" name="Marcador de contenido 2"/>
          <p:cNvSpPr txBox="1">
            <a:spLocks/>
          </p:cNvSpPr>
          <p:nvPr/>
        </p:nvSpPr>
        <p:spPr>
          <a:xfrm>
            <a:off x="2001838" y="1087438"/>
            <a:ext cx="6765925" cy="54229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auto">
              <a:lnSpc>
                <a:spcPct val="150000"/>
              </a:lnSpc>
              <a:spcAft>
                <a:spcPts val="0"/>
              </a:spcAft>
              <a:defRPr/>
            </a:pPr>
            <a:endParaRPr lang="es-ES" sz="1900" dirty="0" smtClean="0"/>
          </a:p>
          <a:p>
            <a:pPr marL="342900" indent="-342900" algn="just" fontAlgn="auto">
              <a:lnSpc>
                <a:spcPct val="150000"/>
              </a:lnSpc>
              <a:spcAft>
                <a:spcPts val="0"/>
              </a:spcAft>
              <a:buFont typeface="Arial" panose="020B0604020202020204" pitchFamily="34" charset="0"/>
              <a:buChar char="•"/>
              <a:defRPr/>
            </a:pPr>
            <a:endParaRPr lang="es-ES" sz="1900" dirty="0"/>
          </a:p>
          <a:p>
            <a:pPr algn="just" fontAlgn="auto">
              <a:lnSpc>
                <a:spcPct val="150000"/>
              </a:lnSpc>
              <a:spcAft>
                <a:spcPts val="0"/>
              </a:spcAft>
              <a:defRPr/>
            </a:pPr>
            <a:endParaRPr lang="es-ES" sz="1800" dirty="0"/>
          </a:p>
          <a:p>
            <a:pPr marL="342900" indent="-342900" algn="just" fontAlgn="auto">
              <a:lnSpc>
                <a:spcPct val="150000"/>
              </a:lnSpc>
              <a:spcAft>
                <a:spcPts val="0"/>
              </a:spcAft>
              <a:buFont typeface="Arial" panose="020B0604020202020204" pitchFamily="34" charset="0"/>
              <a:buChar char="•"/>
              <a:defRPr/>
            </a:pPr>
            <a:endParaRPr lang="es-ES" sz="2000" dirty="0"/>
          </a:p>
          <a:p>
            <a:pPr marL="342900" indent="-342900" algn="just" fontAlgn="auto">
              <a:lnSpc>
                <a:spcPct val="150000"/>
              </a:lnSpc>
              <a:spcAft>
                <a:spcPts val="0"/>
              </a:spcAft>
              <a:buFont typeface="Arial" panose="020B0604020202020204" pitchFamily="34" charset="0"/>
              <a:buChar char="•"/>
              <a:defRPr/>
            </a:pPr>
            <a:endParaRPr lang="es-ES" sz="1900" dirty="0"/>
          </a:p>
        </p:txBody>
      </p:sp>
      <p:sp>
        <p:nvSpPr>
          <p:cNvPr id="11" name="Título 1"/>
          <p:cNvSpPr txBox="1">
            <a:spLocks/>
          </p:cNvSpPr>
          <p:nvPr/>
        </p:nvSpPr>
        <p:spPr>
          <a:xfrm>
            <a:off x="-221695" y="385947"/>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Calibri Light" pitchFamily="34" charset="0"/>
              </a:rPr>
              <a:t>8. Cálculo y selección de la relación B/C</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graphicFrame>
        <p:nvGraphicFramePr>
          <p:cNvPr id="4" name="Tabla 3"/>
          <p:cNvGraphicFramePr>
            <a:graphicFrameLocks noGrp="1"/>
          </p:cNvGraphicFramePr>
          <p:nvPr/>
        </p:nvGraphicFramePr>
        <p:xfrm>
          <a:off x="1723472" y="2522316"/>
          <a:ext cx="5680710" cy="864108"/>
        </p:xfrm>
        <a:graphic>
          <a:graphicData uri="http://schemas.openxmlformats.org/drawingml/2006/table">
            <a:tbl>
              <a:tblPr firstRow="1" firstCol="1" bandRow="1">
                <a:tableStyleId>{5940675A-B579-460E-94D1-54222C63F5DA}</a:tableStyleId>
              </a:tblPr>
              <a:tblGrid>
                <a:gridCol w="1099566"/>
                <a:gridCol w="1956816"/>
                <a:gridCol w="1362456"/>
                <a:gridCol w="1261872"/>
              </a:tblGrid>
              <a:tr h="182880">
                <a:tc>
                  <a:txBody>
                    <a:bodyPr/>
                    <a:lstStyle/>
                    <a:p>
                      <a:pPr algn="ctr">
                        <a:lnSpc>
                          <a:spcPct val="107000"/>
                        </a:lnSpc>
                        <a:spcAft>
                          <a:spcPts val="0"/>
                        </a:spcAft>
                      </a:pPr>
                      <a:r>
                        <a:rPr lang="es-ES" sz="1400" dirty="0">
                          <a:effectLst/>
                        </a:rPr>
                        <a:t>Escenario </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effectLst/>
                        </a:rPr>
                        <a:t>Beneficio (colones)</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effectLst/>
                        </a:rPr>
                        <a:t>Costo (colones)</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spcAft>
                          <a:spcPts val="0"/>
                        </a:spcAft>
                      </a:pPr>
                      <a:r>
                        <a:rPr lang="es-ES" sz="1400">
                          <a:effectLst/>
                        </a:rPr>
                        <a:t>Relación B/C</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ctr">
                        <a:lnSpc>
                          <a:spcPct val="107000"/>
                        </a:lnSpc>
                        <a:spcAft>
                          <a:spcPts val="0"/>
                        </a:spcAft>
                      </a:pPr>
                      <a:r>
                        <a:rPr lang="es-ES" sz="1400" dirty="0">
                          <a:effectLst/>
                        </a:rPr>
                        <a:t>1</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effectLst/>
                        </a:rPr>
                        <a:t>219,612,069,465</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effectLst/>
                        </a:rPr>
                        <a:t>2,392,886,772</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effectLst/>
                        </a:rPr>
                        <a:t>91.8</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ctr">
                        <a:lnSpc>
                          <a:spcPct val="107000"/>
                        </a:lnSpc>
                        <a:spcAft>
                          <a:spcPts val="0"/>
                        </a:spcAft>
                      </a:pPr>
                      <a:r>
                        <a:rPr lang="es-ES" sz="1400">
                          <a:effectLst/>
                        </a:rPr>
                        <a:t>2</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effectLst/>
                        </a:rPr>
                        <a:t>365,640,151,846</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effectLst/>
                        </a:rPr>
                        <a:t>4,450,883,389</a:t>
                      </a:r>
                      <a:endParaRPr lang="es-ES" sz="1400" dirty="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a:effectLst/>
                        </a:rPr>
                        <a:t>82.2</a:t>
                      </a:r>
                      <a:endParaRPr lang="es-ES" sz="1400">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r>
              <a:tr h="182880">
                <a:tc>
                  <a:txBody>
                    <a:bodyPr/>
                    <a:lstStyle/>
                    <a:p>
                      <a:pPr algn="ctr">
                        <a:lnSpc>
                          <a:spcPct val="107000"/>
                        </a:lnSpc>
                        <a:spcAft>
                          <a:spcPts val="0"/>
                        </a:spcAft>
                      </a:pPr>
                      <a:r>
                        <a:rPr lang="es-ES" sz="1400">
                          <a:solidFill>
                            <a:srgbClr val="FF0000"/>
                          </a:solidFill>
                          <a:effectLst/>
                        </a:rPr>
                        <a:t>3</a:t>
                      </a:r>
                      <a:endParaRPr lang="es-ES" sz="140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rgbClr val="FF0000"/>
                          </a:solidFill>
                          <a:effectLst/>
                        </a:rPr>
                        <a:t>444,528,432,848</a:t>
                      </a:r>
                      <a:endParaRPr lang="es-ES" sz="1400"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rgbClr val="FF0000"/>
                          </a:solidFill>
                          <a:effectLst/>
                        </a:rPr>
                        <a:t>4,720,806,404</a:t>
                      </a:r>
                      <a:endParaRPr lang="es-ES" sz="1400"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S" sz="1400" dirty="0">
                          <a:solidFill>
                            <a:srgbClr val="FF0000"/>
                          </a:solidFill>
                          <a:effectLst/>
                        </a:rPr>
                        <a:t>94.2</a:t>
                      </a:r>
                      <a:endParaRPr lang="es-ES" sz="1400" dirty="0">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8" name="Rectangle 2"/>
          <p:cNvSpPr>
            <a:spLocks noChangeArrowheads="1"/>
          </p:cNvSpPr>
          <p:nvPr/>
        </p:nvSpPr>
        <p:spPr bwMode="auto">
          <a:xfrm>
            <a:off x="1551589" y="2136805"/>
            <a:ext cx="6491136" cy="646331"/>
          </a:xfrm>
          <a:prstGeom prst="rect">
            <a:avLst/>
          </a:prstGeom>
          <a:noFill/>
          <a:ln>
            <a:noFill/>
          </a:ln>
          <a:effectLst/>
          <a:extLst/>
        </p:spPr>
        <p:txBody>
          <a:bodyPr wrap="none" anchor="ctr">
            <a:spAutoFit/>
          </a:bodyPr>
          <a:lstStyle/>
          <a:p>
            <a:pPr>
              <a:defRPr/>
            </a:pPr>
            <a:r>
              <a:rPr lang="es-ES" b="1" dirty="0" bmk="_Toc363118348">
                <a:latin typeface="+mj-lt"/>
                <a:ea typeface="Calibri" panose="020F0502020204030204" pitchFamily="34" charset="0"/>
                <a:cs typeface="Tahoma" panose="020B0604030504040204" pitchFamily="34" charset="0"/>
              </a:rPr>
              <a:t>Cuadro 6. </a:t>
            </a:r>
            <a:r>
              <a:rPr lang="es-ES" dirty="0" bmk="_Toc363118348">
                <a:latin typeface="+mj-lt"/>
                <a:ea typeface="Calibri" panose="020F0502020204030204" pitchFamily="34" charset="0"/>
                <a:cs typeface="Tahoma" panose="020B0604030504040204" pitchFamily="34" charset="0"/>
              </a:rPr>
              <a:t>Relación Beneficio/Costo para los escenarios propuestos.</a:t>
            </a:r>
            <a:endParaRPr lang="es-ES" dirty="0">
              <a:latin typeface="+mj-lt"/>
            </a:endParaRPr>
          </a:p>
          <a:p>
            <a:pPr>
              <a:defRPr/>
            </a:pPr>
            <a:endParaRPr lang="es-ES" dirty="0">
              <a:latin typeface="+mj-lt"/>
            </a:endParaRPr>
          </a:p>
        </p:txBody>
      </p:sp>
      <p:sp>
        <p:nvSpPr>
          <p:cNvPr id="12" name="Rectángulo 11"/>
          <p:cNvSpPr/>
          <p:nvPr/>
        </p:nvSpPr>
        <p:spPr>
          <a:xfrm>
            <a:off x="1307258" y="3580457"/>
            <a:ext cx="6323012" cy="339725"/>
          </a:xfrm>
          <a:prstGeom prst="rect">
            <a:avLst/>
          </a:prstGeom>
        </p:spPr>
        <p:txBody>
          <a:bodyPr>
            <a:spAutoFit/>
          </a:bodyPr>
          <a:lstStyle/>
          <a:p>
            <a:pPr algn="ctr">
              <a:defRPr/>
            </a:pPr>
            <a:r>
              <a:rPr lang="es-ES" sz="1600" dirty="0">
                <a:latin typeface="+mj-lt"/>
                <a:ea typeface="Calibri" panose="020F0502020204030204" pitchFamily="34" charset="0"/>
                <a:cs typeface="Tahoma" panose="020B0604030504040204" pitchFamily="34" charset="0"/>
              </a:rPr>
              <a:t>Fuente: Vargas, C.; 2013.</a:t>
            </a:r>
            <a:endParaRPr lang="es-ES" sz="1600"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275907" y="1041990"/>
          <a:ext cx="6283842" cy="3987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7080250"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57348" name="Marcador de contenido 2"/>
          <p:cNvSpPr txBox="1">
            <a:spLocks/>
          </p:cNvSpPr>
          <p:nvPr/>
        </p:nvSpPr>
        <p:spPr bwMode="auto">
          <a:xfrm>
            <a:off x="311149" y="1247775"/>
            <a:ext cx="8461375" cy="5349875"/>
          </a:xfrm>
          <a:prstGeom prst="rect">
            <a:avLst/>
          </a:prstGeom>
          <a:noFill/>
          <a:ln w="9525">
            <a:noFill/>
            <a:miter lim="800000"/>
            <a:headEnd/>
            <a:tailEnd/>
          </a:ln>
        </p:spPr>
        <p:txBody>
          <a:bodyPr/>
          <a:lstStyle/>
          <a:p>
            <a:pPr marL="457200" indent="-457200" algn="just" eaLnBrk="1" hangingPunct="1">
              <a:lnSpc>
                <a:spcPct val="150000"/>
              </a:lnSpc>
              <a:spcBef>
                <a:spcPts val="1000"/>
              </a:spcBef>
              <a:buFont typeface="Calibri Light" pitchFamily="34" charset="0"/>
              <a:buAutoNum type="arabicPeriod"/>
            </a:pPr>
            <a:r>
              <a:rPr lang="es-ES" dirty="0"/>
              <a:t>Las bases de datos de </a:t>
            </a:r>
            <a:r>
              <a:rPr lang="es-ES" dirty="0" smtClean="0"/>
              <a:t>instituciones </a:t>
            </a:r>
            <a:r>
              <a:rPr lang="es-ES" dirty="0"/>
              <a:t>gubernamentales presentan diversas escalas de condición de salud, lo cual impide la unificación de las mismas, y por ende la posibilidad de trabajar con una muestra de mayor tamaño.</a:t>
            </a:r>
          </a:p>
          <a:p>
            <a:pPr marL="457200" indent="-457200" algn="just" eaLnBrk="1" hangingPunct="1">
              <a:lnSpc>
                <a:spcPct val="150000"/>
              </a:lnSpc>
              <a:spcBef>
                <a:spcPts val="1000"/>
              </a:spcBef>
              <a:buFont typeface="Calibri Light" pitchFamily="34" charset="0"/>
              <a:buAutoNum type="arabicPeriod"/>
            </a:pPr>
            <a:r>
              <a:rPr lang="es-ES" dirty="0"/>
              <a:t>Se dispone de información incompleta ya que no se llevan registros continuos de los accidentes con el transcurso del tiempo, así como tampoco se dispone de información para toda la red vial; sino que se le da mayor relevancia únicamente a los cantones de riesgo.</a:t>
            </a:r>
          </a:p>
          <a:p>
            <a:pPr marL="457200" indent="-457200" algn="just" eaLnBrk="1" hangingPunct="1">
              <a:lnSpc>
                <a:spcPct val="150000"/>
              </a:lnSpc>
              <a:spcBef>
                <a:spcPts val="1000"/>
              </a:spcBef>
              <a:buFont typeface="Calibri Light" pitchFamily="34" charset="0"/>
              <a:buAutoNum type="arabicPeriod"/>
            </a:pPr>
            <a:r>
              <a:rPr lang="es-ES" dirty="0"/>
              <a:t>No se registran bases de datos sin heridos, lo cual dificulta el estudio del costo de los daños materiales.</a:t>
            </a:r>
          </a:p>
        </p:txBody>
      </p:sp>
      <p:sp>
        <p:nvSpPr>
          <p:cNvPr id="10" name="Título 1"/>
          <p:cNvSpPr txBox="1">
            <a:spLocks/>
          </p:cNvSpPr>
          <p:nvPr/>
        </p:nvSpPr>
        <p:spPr>
          <a:xfrm>
            <a:off x="0" y="393700"/>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j-lt"/>
              </a:rPr>
              <a:t>Conclusiones</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62138" y="977900"/>
            <a:ext cx="7080250"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58372" name="Marcador de contenido 2"/>
          <p:cNvSpPr txBox="1">
            <a:spLocks/>
          </p:cNvSpPr>
          <p:nvPr/>
        </p:nvSpPr>
        <p:spPr bwMode="auto">
          <a:xfrm>
            <a:off x="311150" y="1219201"/>
            <a:ext cx="8413750" cy="4981574"/>
          </a:xfrm>
          <a:prstGeom prst="rect">
            <a:avLst/>
          </a:prstGeom>
          <a:noFill/>
          <a:ln w="9525">
            <a:noFill/>
            <a:miter lim="800000"/>
            <a:headEnd/>
            <a:tailEnd/>
          </a:ln>
        </p:spPr>
        <p:txBody>
          <a:bodyPr/>
          <a:lstStyle/>
          <a:p>
            <a:pPr marL="342900" indent="-342900" algn="just" eaLnBrk="1" hangingPunct="1">
              <a:lnSpc>
                <a:spcPct val="150000"/>
              </a:lnSpc>
              <a:spcBef>
                <a:spcPts val="1000"/>
              </a:spcBef>
              <a:buFont typeface="Calibri Light" pitchFamily="34" charset="0"/>
              <a:buAutoNum type="arabicPeriod" startAt="4"/>
            </a:pPr>
            <a:r>
              <a:rPr lang="es-ES" dirty="0" smtClean="0"/>
              <a:t>A </a:t>
            </a:r>
            <a:r>
              <a:rPr lang="es-ES" dirty="0"/>
              <a:t>nivel nacional, se desconoce el ahorro de dinero que a largo plazo se podría generar si desde las etapas iniciales de un proyecto se considerara el componente de la seguridad vial. </a:t>
            </a:r>
          </a:p>
          <a:p>
            <a:pPr marL="342900" indent="-342900" algn="just" eaLnBrk="1" hangingPunct="1">
              <a:lnSpc>
                <a:spcPct val="150000"/>
              </a:lnSpc>
              <a:spcBef>
                <a:spcPts val="1000"/>
              </a:spcBef>
              <a:buFont typeface="Calibri Light" pitchFamily="34" charset="0"/>
              <a:buAutoNum type="arabicPeriod" startAt="4"/>
            </a:pPr>
            <a:r>
              <a:rPr lang="es-ES" dirty="0" smtClean="0"/>
              <a:t>No </a:t>
            </a:r>
            <a:r>
              <a:rPr lang="es-ES" dirty="0"/>
              <a:t>necesariamente se tiene una relación directamente proporcional entre inversión inicial y la relación B/C.</a:t>
            </a:r>
          </a:p>
          <a:p>
            <a:pPr marL="342900" indent="-342900" algn="just" eaLnBrk="1" hangingPunct="1">
              <a:lnSpc>
                <a:spcPct val="150000"/>
              </a:lnSpc>
              <a:spcBef>
                <a:spcPts val="1000"/>
              </a:spcBef>
              <a:buFont typeface="Calibri Light" pitchFamily="34" charset="0"/>
              <a:buAutoNum type="arabicPeriod" startAt="4"/>
            </a:pPr>
            <a:r>
              <a:rPr lang="es-ES" dirty="0"/>
              <a:t>La metodología propuesta es aplicable solo a proyectos de carreteras existente, pues debido a la falta de información no se puede realizar proyecciones de accidentes mediante el uso del Método Bayesiano Empírico.</a:t>
            </a:r>
          </a:p>
        </p:txBody>
      </p:sp>
      <p:sp>
        <p:nvSpPr>
          <p:cNvPr id="10" name="Título 1"/>
          <p:cNvSpPr txBox="1">
            <a:spLocks/>
          </p:cNvSpPr>
          <p:nvPr/>
        </p:nvSpPr>
        <p:spPr>
          <a:xfrm>
            <a:off x="-53975" y="343887"/>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j-lt"/>
              </a:rPr>
              <a:t>Conclusiones (cont.)</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ítulo 1"/>
          <p:cNvSpPr txBox="1">
            <a:spLocks/>
          </p:cNvSpPr>
          <p:nvPr/>
        </p:nvSpPr>
        <p:spPr bwMode="auto">
          <a:xfrm>
            <a:off x="0" y="393405"/>
            <a:ext cx="9144000" cy="920750"/>
          </a:xfrm>
          <a:prstGeom prst="rect">
            <a:avLst/>
          </a:prstGeom>
          <a:noFill/>
          <a:ln w="9525">
            <a:noFill/>
            <a:miter lim="800000"/>
            <a:headEnd/>
            <a:tailEnd/>
          </a:ln>
        </p:spPr>
        <p:txBody>
          <a:bodyPr anchor="ctr"/>
          <a:lstStyle/>
          <a:p>
            <a:pPr algn="ctr" eaLnBrk="1" hangingPunct="1">
              <a:lnSpc>
                <a:spcPct val="90000"/>
              </a:lnSpc>
            </a:pPr>
            <a:r>
              <a:rPr lang="es-ES" sz="3000" b="1" dirty="0">
                <a:latin typeface="Calibri Light" pitchFamily="34" charset="0"/>
              </a:rPr>
              <a:t>Objetivo General </a:t>
            </a:r>
          </a:p>
        </p:txBody>
      </p:sp>
      <p:sp>
        <p:nvSpPr>
          <p:cNvPr id="6148" name="Marcador de contenido 2"/>
          <p:cNvSpPr txBox="1">
            <a:spLocks/>
          </p:cNvSpPr>
          <p:nvPr/>
        </p:nvSpPr>
        <p:spPr bwMode="auto">
          <a:xfrm>
            <a:off x="871871" y="1180214"/>
            <a:ext cx="7735888" cy="3083442"/>
          </a:xfrm>
          <a:prstGeom prst="rect">
            <a:avLst/>
          </a:prstGeom>
          <a:noFill/>
          <a:ln w="9525">
            <a:noFill/>
            <a:miter lim="800000"/>
            <a:headEnd/>
            <a:tailEnd/>
          </a:ln>
        </p:spPr>
        <p:txBody>
          <a:bodyPr/>
          <a:lstStyle/>
          <a:p>
            <a:pPr algn="just" eaLnBrk="1" hangingPunct="1">
              <a:lnSpc>
                <a:spcPct val="150000"/>
              </a:lnSpc>
              <a:spcBef>
                <a:spcPts val="1000"/>
              </a:spcBef>
              <a:buFont typeface="Arial" charset="0"/>
              <a:buNone/>
            </a:pPr>
            <a:endParaRPr lang="es-ES" sz="2100" dirty="0" smtClean="0"/>
          </a:p>
          <a:p>
            <a:pPr algn="just" eaLnBrk="1" hangingPunct="1">
              <a:lnSpc>
                <a:spcPct val="150000"/>
              </a:lnSpc>
              <a:spcBef>
                <a:spcPts val="1000"/>
              </a:spcBef>
              <a:buFont typeface="Arial" charset="0"/>
              <a:buNone/>
            </a:pPr>
            <a:r>
              <a:rPr lang="es-ES" dirty="0" smtClean="0"/>
              <a:t>Proponer </a:t>
            </a:r>
            <a:r>
              <a:rPr lang="es-ES" dirty="0"/>
              <a:t>una metodología que considere los componentes de Seguridad Vial en la evaluación socioeconómica de los proyectos de carreteras que se desarrollen en Costa Rica, mediante la valoración económica de los impactos que generan los accidentes de tránsito en la sociedad.</a:t>
            </a:r>
          </a:p>
          <a:p>
            <a:pPr algn="ctr" eaLnBrk="1" hangingPunct="1">
              <a:lnSpc>
                <a:spcPct val="90000"/>
              </a:lnSpc>
              <a:spcBef>
                <a:spcPts val="1000"/>
              </a:spcBef>
              <a:buFont typeface="Arial" charset="0"/>
              <a:buNone/>
            </a:pPr>
            <a:endParaRPr lang="es-E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7080250"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59396" name="Marcador de contenido 2"/>
          <p:cNvSpPr txBox="1">
            <a:spLocks/>
          </p:cNvSpPr>
          <p:nvPr/>
        </p:nvSpPr>
        <p:spPr bwMode="auto">
          <a:xfrm>
            <a:off x="238125" y="1325562"/>
            <a:ext cx="8505825" cy="4837113"/>
          </a:xfrm>
          <a:prstGeom prst="rect">
            <a:avLst/>
          </a:prstGeom>
          <a:noFill/>
          <a:ln w="9525">
            <a:noFill/>
            <a:miter lim="800000"/>
            <a:headEnd/>
            <a:tailEnd/>
          </a:ln>
        </p:spPr>
        <p:txBody>
          <a:bodyPr/>
          <a:lstStyle/>
          <a:p>
            <a:pPr marL="342900" indent="-342900" algn="just" eaLnBrk="1" hangingPunct="1">
              <a:lnSpc>
                <a:spcPct val="150000"/>
              </a:lnSpc>
              <a:spcBef>
                <a:spcPts val="1000"/>
              </a:spcBef>
              <a:buFont typeface="Calibri Light" pitchFamily="34" charset="0"/>
              <a:buAutoNum type="arabicPeriod"/>
            </a:pPr>
            <a:endParaRPr lang="es-ES" sz="1900" dirty="0" smtClean="0"/>
          </a:p>
          <a:p>
            <a:pPr marL="342900" indent="-342900" algn="just" eaLnBrk="1" hangingPunct="1">
              <a:lnSpc>
                <a:spcPct val="150000"/>
              </a:lnSpc>
              <a:spcBef>
                <a:spcPts val="1000"/>
              </a:spcBef>
              <a:buFont typeface="Calibri Light" pitchFamily="34" charset="0"/>
              <a:buAutoNum type="arabicPeriod"/>
            </a:pPr>
            <a:endParaRPr lang="es-ES" sz="1900" dirty="0" smtClean="0"/>
          </a:p>
          <a:p>
            <a:pPr marL="342900" indent="-342900" algn="just" eaLnBrk="1" hangingPunct="1">
              <a:lnSpc>
                <a:spcPct val="150000"/>
              </a:lnSpc>
              <a:spcBef>
                <a:spcPts val="1000"/>
              </a:spcBef>
              <a:buFont typeface="Calibri Light" pitchFamily="34" charset="0"/>
              <a:buAutoNum type="arabicPeriod"/>
            </a:pPr>
            <a:r>
              <a:rPr lang="es-ES" sz="1900" dirty="0" smtClean="0"/>
              <a:t>Incorporar </a:t>
            </a:r>
            <a:r>
              <a:rPr lang="es-ES" sz="1900" dirty="0"/>
              <a:t>otras disciplinas en el tema de la Seguridad Vial, de manera que se permita analizar el comportamiento de los usuarios desde una perspectiva más integral, y por ende se planteen mejores soluciones.</a:t>
            </a:r>
          </a:p>
          <a:p>
            <a:pPr marL="342900" indent="-342900" algn="just" eaLnBrk="1" hangingPunct="1">
              <a:lnSpc>
                <a:spcPct val="150000"/>
              </a:lnSpc>
              <a:spcBef>
                <a:spcPts val="1000"/>
              </a:spcBef>
              <a:buFont typeface="Calibri Light" pitchFamily="34" charset="0"/>
              <a:buAutoNum type="arabicPeriod"/>
            </a:pPr>
            <a:endParaRPr lang="es-ES" dirty="0"/>
          </a:p>
          <a:p>
            <a:pPr marL="800100" lvl="1" indent="-342900" algn="just" eaLnBrk="1" hangingPunct="1">
              <a:lnSpc>
                <a:spcPct val="150000"/>
              </a:lnSpc>
              <a:spcBef>
                <a:spcPts val="500"/>
              </a:spcBef>
              <a:buFont typeface="Calibri Light" pitchFamily="34" charset="0"/>
              <a:buAutoNum type="alphaLcPeriod"/>
            </a:pPr>
            <a:endParaRPr lang="es-ES" dirty="0"/>
          </a:p>
        </p:txBody>
      </p:sp>
      <p:sp>
        <p:nvSpPr>
          <p:cNvPr id="10" name="Título 1"/>
          <p:cNvSpPr txBox="1">
            <a:spLocks/>
          </p:cNvSpPr>
          <p:nvPr/>
        </p:nvSpPr>
        <p:spPr>
          <a:xfrm>
            <a:off x="0" y="403224"/>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j-lt"/>
              </a:rPr>
              <a:t>Recomendaciones</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7080250"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60420" name="Marcador de contenido 2"/>
          <p:cNvSpPr txBox="1">
            <a:spLocks/>
          </p:cNvSpPr>
          <p:nvPr/>
        </p:nvSpPr>
        <p:spPr bwMode="auto">
          <a:xfrm>
            <a:off x="301625" y="1276350"/>
            <a:ext cx="8451850" cy="4924425"/>
          </a:xfrm>
          <a:prstGeom prst="rect">
            <a:avLst/>
          </a:prstGeom>
          <a:noFill/>
          <a:ln w="9525">
            <a:noFill/>
            <a:miter lim="800000"/>
            <a:headEnd/>
            <a:tailEnd/>
          </a:ln>
        </p:spPr>
        <p:txBody>
          <a:bodyPr/>
          <a:lstStyle/>
          <a:p>
            <a:pPr marL="342900" indent="-342900" algn="just" eaLnBrk="1" hangingPunct="1">
              <a:lnSpc>
                <a:spcPct val="150000"/>
              </a:lnSpc>
              <a:spcBef>
                <a:spcPts val="1000"/>
              </a:spcBef>
              <a:buFont typeface="Calibri Light" pitchFamily="34" charset="0"/>
              <a:buAutoNum type="arabicPeriod" startAt="2"/>
            </a:pPr>
            <a:r>
              <a:rPr lang="es-ES" dirty="0"/>
              <a:t>Dar seguimiento a las siguientes líneas de investigación: </a:t>
            </a:r>
          </a:p>
          <a:p>
            <a:pPr marL="800100" lvl="1" indent="-342900" algn="just" eaLnBrk="1" hangingPunct="1">
              <a:lnSpc>
                <a:spcPct val="150000"/>
              </a:lnSpc>
              <a:spcBef>
                <a:spcPts val="500"/>
              </a:spcBef>
              <a:buFont typeface="Calibri Light" pitchFamily="34" charset="0"/>
              <a:buAutoNum type="alphaLcPeriod"/>
            </a:pPr>
            <a:r>
              <a:rPr lang="es-ES" dirty="0"/>
              <a:t>Escalas de condición de salud de involucrados en accidentes.</a:t>
            </a:r>
          </a:p>
          <a:p>
            <a:pPr marL="800100" lvl="1" indent="-342900" algn="just" eaLnBrk="1" hangingPunct="1">
              <a:lnSpc>
                <a:spcPct val="150000"/>
              </a:lnSpc>
              <a:spcBef>
                <a:spcPts val="500"/>
              </a:spcBef>
              <a:buFont typeface="Calibri Light" pitchFamily="34" charset="0"/>
              <a:buAutoNum type="alphaLcPeriod"/>
            </a:pPr>
            <a:r>
              <a:rPr lang="es-ES" dirty="0"/>
              <a:t>Listas de verificación para las </a:t>
            </a:r>
            <a:r>
              <a:rPr lang="es-ES" dirty="0" smtClean="0"/>
              <a:t>inspecciones </a:t>
            </a:r>
            <a:r>
              <a:rPr lang="es-ES" dirty="0"/>
              <a:t>de seguridad vial.</a:t>
            </a:r>
          </a:p>
          <a:p>
            <a:pPr marL="800100" lvl="1" indent="-342900" algn="just" eaLnBrk="1" hangingPunct="1">
              <a:lnSpc>
                <a:spcPct val="150000"/>
              </a:lnSpc>
              <a:spcBef>
                <a:spcPts val="500"/>
              </a:spcBef>
              <a:buFont typeface="Calibri Light" pitchFamily="34" charset="0"/>
              <a:buAutoNum type="alphaLcPeriod"/>
            </a:pPr>
            <a:r>
              <a:rPr lang="es-ES" dirty="0"/>
              <a:t>Adaptación del Método Bayesiano Empírico.</a:t>
            </a:r>
          </a:p>
          <a:p>
            <a:pPr marL="800100" lvl="1" indent="-342900" algn="just" eaLnBrk="1" hangingPunct="1">
              <a:lnSpc>
                <a:spcPct val="150000"/>
              </a:lnSpc>
              <a:spcBef>
                <a:spcPts val="500"/>
              </a:spcBef>
              <a:buFont typeface="Calibri Light" pitchFamily="34" charset="0"/>
              <a:buAutoNum type="alphaLcPeriod"/>
            </a:pPr>
            <a:r>
              <a:rPr lang="es-ES" dirty="0"/>
              <a:t>Determinación de factores de reducción.</a:t>
            </a:r>
          </a:p>
          <a:p>
            <a:pPr marL="800100" lvl="1" indent="-342900" algn="just" eaLnBrk="1" hangingPunct="1">
              <a:lnSpc>
                <a:spcPct val="150000"/>
              </a:lnSpc>
              <a:spcBef>
                <a:spcPts val="500"/>
              </a:spcBef>
              <a:buFont typeface="Calibri Light" pitchFamily="34" charset="0"/>
              <a:buAutoNum type="alphaLcPeriod"/>
            </a:pPr>
            <a:r>
              <a:rPr lang="es-ES" dirty="0"/>
              <a:t>Calcular el costo de la vida para diferentes condiciones de salud, y según el tipo de accidente por el cual fue generado. </a:t>
            </a:r>
          </a:p>
          <a:p>
            <a:pPr marL="800100" lvl="1" indent="-342900" algn="just" eaLnBrk="1" hangingPunct="1">
              <a:lnSpc>
                <a:spcPct val="150000"/>
              </a:lnSpc>
              <a:spcBef>
                <a:spcPts val="500"/>
              </a:spcBef>
              <a:buFont typeface="Calibri Light" pitchFamily="34" charset="0"/>
              <a:buAutoNum type="alphaLcPeriod"/>
            </a:pPr>
            <a:r>
              <a:rPr lang="es-ES" dirty="0"/>
              <a:t>Calcular el costo económico de los daños materiales causado según cada tipo de accidente de tránsito. </a:t>
            </a:r>
          </a:p>
          <a:p>
            <a:pPr marL="800100" lvl="1" indent="-342900" algn="just" eaLnBrk="1" hangingPunct="1">
              <a:lnSpc>
                <a:spcPct val="150000"/>
              </a:lnSpc>
              <a:spcBef>
                <a:spcPts val="500"/>
              </a:spcBef>
              <a:buFont typeface="Calibri Light" pitchFamily="34" charset="0"/>
              <a:buAutoNum type="alphaLcPeriod"/>
            </a:pPr>
            <a:endParaRPr lang="es-ES" dirty="0"/>
          </a:p>
          <a:p>
            <a:pPr marL="800100" lvl="1" indent="-342900" algn="just" eaLnBrk="1" hangingPunct="1">
              <a:lnSpc>
                <a:spcPct val="150000"/>
              </a:lnSpc>
              <a:spcBef>
                <a:spcPts val="500"/>
              </a:spcBef>
              <a:buFont typeface="Calibri Light" pitchFamily="34" charset="0"/>
              <a:buAutoNum type="alphaLcPeriod"/>
            </a:pPr>
            <a:endParaRPr lang="es-ES" dirty="0"/>
          </a:p>
        </p:txBody>
      </p:sp>
      <p:sp>
        <p:nvSpPr>
          <p:cNvPr id="10" name="Título 1"/>
          <p:cNvSpPr txBox="1">
            <a:spLocks/>
          </p:cNvSpPr>
          <p:nvPr/>
        </p:nvSpPr>
        <p:spPr>
          <a:xfrm>
            <a:off x="0" y="354012"/>
            <a:ext cx="9144000" cy="922338"/>
          </a:xfrm>
          <a:prstGeom prst="rect">
            <a:avLst/>
          </a:prstGeom>
        </p:spPr>
        <p:txBody>
          <a:bodyPr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1" algn="ctr" eaLnBrk="1" fontAlgn="auto" hangingPunct="1">
              <a:spcBef>
                <a:spcPts val="0"/>
              </a:spcBef>
              <a:spcAft>
                <a:spcPts val="0"/>
              </a:spcAft>
              <a:defRPr/>
            </a:pP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n-lt"/>
              </a:rPr>
              <a:t/>
            </a:r>
            <a:br>
              <a:rPr lang="es-ES" sz="3000" b="1" kern="0" dirty="0">
                <a:solidFill>
                  <a:sysClr val="windowText" lastClr="000000"/>
                </a:solidFill>
                <a:latin typeface="+mn-lt"/>
              </a:rPr>
            </a:br>
            <a:r>
              <a:rPr lang="es-ES" sz="3000" b="1" kern="0" dirty="0">
                <a:solidFill>
                  <a:sysClr val="windowText" lastClr="000000"/>
                </a:solidFill>
                <a:latin typeface="+mj-lt"/>
              </a:rPr>
              <a:t>Recomendaciones</a:t>
            </a:r>
          </a:p>
          <a:p>
            <a:pPr marL="0" lvl="1" algn="ctr" eaLnBrk="1" fontAlgn="auto" hangingPunct="1">
              <a:lnSpc>
                <a:spcPct val="90000"/>
              </a:lnSpc>
              <a:spcAft>
                <a:spcPts val="0"/>
              </a:spcAft>
              <a:defRPr/>
            </a:pPr>
            <a:endParaRPr lang="es-ES" sz="3000" b="1" kern="0" dirty="0">
              <a:solidFill>
                <a:sysClr val="windowText" lastClr="000000"/>
              </a:solidFill>
              <a:latin typeface="+mj-lt"/>
            </a:endParaRPr>
          </a:p>
          <a:p>
            <a:pPr marL="0" lvl="1" algn="ctr" eaLnBrk="1" fontAlgn="auto" hangingPunct="1">
              <a:lnSpc>
                <a:spcPct val="90000"/>
              </a:lnSpc>
              <a:spcAft>
                <a:spcPts val="0"/>
              </a:spcAft>
              <a:defRPr/>
            </a:pPr>
            <a:endParaRPr lang="es-ES" sz="3000" b="1" kern="0" dirty="0">
              <a:solidFill>
                <a:sysClr val="windowText" lastClr="000000"/>
              </a:solidFill>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9730" y="1259958"/>
            <a:ext cx="8229600" cy="4525963"/>
          </a:xfrm>
        </p:spPr>
        <p:txBody>
          <a:bodyPr/>
          <a:lstStyle/>
          <a:p>
            <a:pPr algn="ctr">
              <a:spcBef>
                <a:spcPts val="0"/>
              </a:spcBef>
              <a:buFont typeface="Wingdings" pitchFamily="2" charset="2"/>
              <a:buNone/>
              <a:defRPr/>
            </a:pPr>
            <a:endParaRPr lang="es-CR" kern="300" dirty="0" smtClean="0">
              <a:solidFill>
                <a:srgbClr val="800080"/>
              </a:solidFill>
              <a:effectLst>
                <a:outerShdw blurRad="38100" dist="38100" dir="2700000" algn="tl">
                  <a:srgbClr val="000000">
                    <a:alpha val="43137"/>
                  </a:srgbClr>
                </a:outerShdw>
              </a:effectLst>
              <a:latin typeface="Calibri Light" pitchFamily="34" charset="0"/>
            </a:endParaRPr>
          </a:p>
          <a:p>
            <a:pPr algn="ctr">
              <a:spcBef>
                <a:spcPts val="0"/>
              </a:spcBef>
              <a:buFont typeface="Wingdings" pitchFamily="2" charset="2"/>
              <a:buNone/>
              <a:defRPr/>
            </a:pPr>
            <a:endParaRPr lang="es-CR" kern="300" dirty="0" smtClean="0">
              <a:solidFill>
                <a:srgbClr val="800080"/>
              </a:solidFill>
              <a:effectLst>
                <a:outerShdw blurRad="38100" dist="38100" dir="2700000" algn="tl">
                  <a:srgbClr val="000000">
                    <a:alpha val="43137"/>
                  </a:srgbClr>
                </a:outerShdw>
              </a:effectLst>
              <a:latin typeface="Calibri Light" pitchFamily="34" charset="0"/>
            </a:endParaRPr>
          </a:p>
          <a:p>
            <a:pPr algn="ctr">
              <a:spcBef>
                <a:spcPts val="0"/>
              </a:spcBef>
              <a:buFont typeface="Wingdings" pitchFamily="2" charset="2"/>
              <a:buNone/>
              <a:defRPr/>
            </a:pPr>
            <a:r>
              <a:rPr lang="es-CR" sz="4400" b="1" kern="300" dirty="0" smtClean="0">
                <a:solidFill>
                  <a:srgbClr val="006699"/>
                </a:solidFill>
                <a:effectLst>
                  <a:outerShdw blurRad="38100" dist="38100" dir="2700000" algn="tl">
                    <a:srgbClr val="000000">
                      <a:alpha val="43137"/>
                    </a:srgbClr>
                  </a:outerShdw>
                </a:effectLst>
                <a:latin typeface="Calibri Light" pitchFamily="34" charset="0"/>
              </a:rPr>
              <a:t>¡Muchas gracias!</a:t>
            </a:r>
          </a:p>
          <a:p>
            <a:pPr algn="ctr">
              <a:spcBef>
                <a:spcPts val="0"/>
              </a:spcBef>
              <a:buFont typeface="Wingdings" pitchFamily="2" charset="2"/>
              <a:buNone/>
              <a:defRPr/>
            </a:pPr>
            <a:endParaRPr lang="es-CR" kern="300" dirty="0" smtClean="0">
              <a:solidFill>
                <a:srgbClr val="800080"/>
              </a:solidFill>
              <a:effectLst>
                <a:outerShdw blurRad="38100" dist="38100" dir="2700000" algn="tl">
                  <a:srgbClr val="000000">
                    <a:alpha val="43137"/>
                  </a:srgbClr>
                </a:outerShdw>
              </a:effectLst>
              <a:latin typeface="Calibri Light" pitchFamily="34" charset="0"/>
            </a:endParaRPr>
          </a:p>
          <a:p>
            <a:pPr algn="ctr">
              <a:spcBef>
                <a:spcPts val="0"/>
              </a:spcBef>
              <a:buFont typeface="Wingdings" pitchFamily="2" charset="2"/>
              <a:buNone/>
              <a:defRPr/>
            </a:pPr>
            <a:endParaRPr lang="es-CR" kern="300" dirty="0" smtClean="0">
              <a:solidFill>
                <a:srgbClr val="800080"/>
              </a:solidFill>
              <a:effectLst>
                <a:outerShdw blurRad="38100" dist="38100" dir="2700000" algn="tl">
                  <a:srgbClr val="000000">
                    <a:alpha val="43137"/>
                  </a:srgbClr>
                </a:outerShdw>
              </a:effectLst>
              <a:latin typeface="Calibri Light" pitchFamily="34" charset="0"/>
            </a:endParaRPr>
          </a:p>
          <a:p>
            <a:pPr algn="ctr">
              <a:spcBef>
                <a:spcPts val="0"/>
              </a:spcBef>
              <a:buFont typeface="Wingdings" pitchFamily="2" charset="2"/>
              <a:buNone/>
              <a:defRPr/>
            </a:pPr>
            <a:r>
              <a:rPr lang="es-CR" kern="300" dirty="0" smtClean="0">
                <a:solidFill>
                  <a:srgbClr val="800080"/>
                </a:solidFill>
                <a:effectLst>
                  <a:outerShdw blurRad="38100" dist="38100" dir="2700000" algn="tl">
                    <a:srgbClr val="000000">
                      <a:alpha val="43137"/>
                    </a:srgbClr>
                  </a:outerShdw>
                </a:effectLst>
                <a:latin typeface="Calibri Light" pitchFamily="34" charset="0"/>
              </a:rPr>
              <a:t>http://www.lanamme.ucr.ac.cr</a:t>
            </a:r>
          </a:p>
          <a:p>
            <a:pPr algn="ctr">
              <a:buNone/>
              <a:defRPr/>
            </a:pPr>
            <a:r>
              <a:rPr lang="en-US" kern="300" dirty="0" smtClean="0">
                <a:solidFill>
                  <a:srgbClr val="800080"/>
                </a:solidFill>
                <a:effectLst>
                  <a:outerShdw blurRad="38100" dist="38100" dir="2700000" algn="tl">
                    <a:srgbClr val="000000">
                      <a:alpha val="43137"/>
                    </a:srgbClr>
                  </a:outerShdw>
                </a:effectLst>
                <a:latin typeface="Calibri Light" pitchFamily="34" charset="0"/>
                <a:sym typeface="Arial" charset="0"/>
              </a:rPr>
              <a:t>anacatalina.vargas@ucr.ac.cr</a:t>
            </a:r>
          </a:p>
          <a:p>
            <a:endParaRPr lang="es-CR" kern="300" dirty="0" smtClean="0">
              <a:solidFill>
                <a:srgbClr val="800080"/>
              </a:solidFill>
              <a:effectLst>
                <a:outerShdw blurRad="38100" dist="38100" dir="2700000" algn="tl">
                  <a:srgbClr val="000000">
                    <a:alpha val="43137"/>
                  </a:srgbClr>
                </a:outerShdw>
              </a:effectLst>
              <a:latin typeface="Calibri Ligh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318977" y="1190846"/>
            <a:ext cx="8386873" cy="532425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28650" lvl="1" indent="-285750" algn="just" fontAlgn="auto">
              <a:lnSpc>
                <a:spcPct val="150000"/>
              </a:lnSpc>
              <a:spcAft>
                <a:spcPts val="0"/>
              </a:spcAft>
              <a:buFont typeface="Arial" panose="020B0604020202020204" pitchFamily="34" charset="0"/>
              <a:buChar char="•"/>
              <a:defRPr/>
            </a:pPr>
            <a:endParaRPr lang="es-ES" sz="1800" b="1" u="sng" dirty="0" smtClean="0"/>
          </a:p>
          <a:p>
            <a:pPr marL="628650" lvl="1" indent="-285750" algn="just" fontAlgn="auto">
              <a:lnSpc>
                <a:spcPct val="150000"/>
              </a:lnSpc>
              <a:spcAft>
                <a:spcPts val="0"/>
              </a:spcAft>
              <a:buFont typeface="Arial" panose="020B0604020202020204" pitchFamily="34" charset="0"/>
              <a:buChar char="•"/>
              <a:defRPr/>
            </a:pPr>
            <a:r>
              <a:rPr lang="es-ES" sz="1800" b="1" u="sng" dirty="0" smtClean="0"/>
              <a:t>Evaluaciones socioeconómicas</a:t>
            </a:r>
          </a:p>
          <a:p>
            <a:pPr indent="-114300" algn="just" fontAlgn="auto">
              <a:lnSpc>
                <a:spcPct val="150000"/>
              </a:lnSpc>
              <a:spcAft>
                <a:spcPts val="0"/>
              </a:spcAft>
              <a:defRPr/>
            </a:pPr>
            <a:r>
              <a:rPr lang="es-ES" sz="1800" dirty="0" smtClean="0"/>
              <a:t>Estudian los impactos que se puedan desencadenar en la zona del proyecto, y las alteraciones que producirían en la vida cotidiana de los individuos de la localidad. </a:t>
            </a:r>
          </a:p>
          <a:p>
            <a:pPr indent="-114300" algn="just" fontAlgn="auto">
              <a:lnSpc>
                <a:spcPct val="150000"/>
              </a:lnSpc>
              <a:spcAft>
                <a:spcPts val="0"/>
              </a:spcAft>
              <a:defRPr/>
            </a:pPr>
            <a:endParaRPr lang="es-ES" sz="1800" dirty="0" smtClean="0"/>
          </a:p>
          <a:p>
            <a:pPr marL="628650" lvl="2" indent="-285750" algn="just" fontAlgn="auto">
              <a:lnSpc>
                <a:spcPct val="150000"/>
              </a:lnSpc>
              <a:spcBef>
                <a:spcPts val="1000"/>
              </a:spcBef>
              <a:spcAft>
                <a:spcPts val="0"/>
              </a:spcAft>
              <a:buFont typeface="Arial" panose="020B0604020202020204" pitchFamily="34" charset="0"/>
              <a:buChar char="•"/>
              <a:defRPr/>
            </a:pPr>
            <a:r>
              <a:rPr lang="es-ES" b="1" u="sng" dirty="0" smtClean="0"/>
              <a:t>Evaluaciones de seguridad vial </a:t>
            </a:r>
          </a:p>
          <a:p>
            <a:pPr marL="0" lvl="1" algn="just" fontAlgn="auto">
              <a:lnSpc>
                <a:spcPct val="150000"/>
              </a:lnSpc>
              <a:spcBef>
                <a:spcPts val="1000"/>
              </a:spcBef>
              <a:spcAft>
                <a:spcPts val="0"/>
              </a:spcAft>
              <a:defRPr/>
            </a:pPr>
            <a:r>
              <a:rPr lang="es-ES" sz="1800" dirty="0" smtClean="0"/>
              <a:t>Estudian la eficiencia y eficacia de las medidas de seguridad que son implementadas en una determinada carretera de la red vial, o bien, determina la falta y necesidad de estas.</a:t>
            </a:r>
            <a:endParaRPr lang="es-ES" sz="1800" dirty="0"/>
          </a:p>
          <a:p>
            <a:pPr indent="-114300" algn="just" fontAlgn="auto">
              <a:lnSpc>
                <a:spcPct val="150000"/>
              </a:lnSpc>
              <a:spcAft>
                <a:spcPts val="0"/>
              </a:spcAft>
              <a:defRPr/>
            </a:pPr>
            <a:endParaRPr lang="es-ES" sz="1800" dirty="0" smtClean="0"/>
          </a:p>
        </p:txBody>
      </p:sp>
      <p:sp>
        <p:nvSpPr>
          <p:cNvPr id="16388" name="Título 1"/>
          <p:cNvSpPr txBox="1">
            <a:spLocks/>
          </p:cNvSpPr>
          <p:nvPr/>
        </p:nvSpPr>
        <p:spPr bwMode="auto">
          <a:xfrm>
            <a:off x="-127591" y="393405"/>
            <a:ext cx="9144000" cy="920750"/>
          </a:xfrm>
          <a:prstGeom prst="rect">
            <a:avLst/>
          </a:prstGeom>
          <a:noFill/>
          <a:ln w="9525">
            <a:noFill/>
            <a:miter lim="800000"/>
            <a:headEnd/>
            <a:tailEnd/>
          </a:ln>
        </p:spPr>
        <p:txBody>
          <a:bodyPr anchor="ctr"/>
          <a:lstStyle/>
          <a:p>
            <a:pPr algn="ctr" eaLnBrk="1" hangingPunct="1"/>
            <a:r>
              <a:rPr lang="es-ES" sz="3000" b="1" dirty="0" smtClean="0">
                <a:latin typeface="Calibri Light" pitchFamily="34" charset="0"/>
              </a:rPr>
              <a:t>Esquema conceptual</a:t>
            </a:r>
            <a:endParaRPr lang="es-ES" sz="3000" b="1" dirty="0">
              <a:latin typeface="Calibri 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317205" y="1170689"/>
            <a:ext cx="8229895" cy="53301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27063" indent="-361950" algn="just" fontAlgn="auto">
              <a:lnSpc>
                <a:spcPct val="150000"/>
              </a:lnSpc>
              <a:spcAft>
                <a:spcPts val="0"/>
              </a:spcAft>
              <a:buFont typeface="Arial" panose="020B0604020202020204" pitchFamily="34" charset="0"/>
              <a:buChar char="•"/>
              <a:defRPr/>
            </a:pPr>
            <a:endParaRPr lang="es-ES" sz="1800" b="1" u="sng" dirty="0" smtClean="0"/>
          </a:p>
          <a:p>
            <a:pPr marL="627063" indent="-361950" algn="just" fontAlgn="auto">
              <a:lnSpc>
                <a:spcPct val="150000"/>
              </a:lnSpc>
              <a:spcAft>
                <a:spcPts val="0"/>
              </a:spcAft>
              <a:buFont typeface="Arial" panose="020B0604020202020204" pitchFamily="34" charset="0"/>
              <a:buChar char="•"/>
              <a:defRPr/>
            </a:pPr>
            <a:r>
              <a:rPr lang="es-ES" sz="1800" b="1" u="sng" dirty="0" smtClean="0"/>
              <a:t>Metodología basada en una relación beneficio-costo</a:t>
            </a:r>
          </a:p>
          <a:p>
            <a:pPr algn="just" fontAlgn="auto">
              <a:lnSpc>
                <a:spcPct val="150000"/>
              </a:lnSpc>
              <a:spcAft>
                <a:spcPts val="0"/>
              </a:spcAft>
              <a:defRPr/>
            </a:pPr>
            <a:r>
              <a:rPr lang="es-ES" sz="1800" dirty="0" smtClean="0"/>
              <a:t>Busca un equilibrio entre los beneficios que un determinado proyecto brinda a la comunidad, y el costo económico que la implementación de ciertas medias de seguridad representan. </a:t>
            </a:r>
          </a:p>
          <a:p>
            <a:pPr marL="1200150" lvl="2" indent="-285750" algn="just" fontAlgn="auto">
              <a:lnSpc>
                <a:spcPct val="150000"/>
              </a:lnSpc>
              <a:spcAft>
                <a:spcPts val="0"/>
              </a:spcAft>
              <a:buFont typeface="Wingdings" panose="05000000000000000000" pitchFamily="2" charset="2"/>
              <a:buChar char="ü"/>
              <a:defRPr/>
            </a:pPr>
            <a:r>
              <a:rPr lang="es-ES" dirty="0" smtClean="0"/>
              <a:t>Beneficios: Muertes y lesiones evitadas cuantificadas mediante el valor de una vida estadística. </a:t>
            </a:r>
          </a:p>
          <a:p>
            <a:pPr marL="1200150" lvl="2" indent="-285750" algn="just" fontAlgn="auto">
              <a:lnSpc>
                <a:spcPct val="150000"/>
              </a:lnSpc>
              <a:spcAft>
                <a:spcPts val="0"/>
              </a:spcAft>
              <a:buFont typeface="Wingdings" panose="05000000000000000000" pitchFamily="2" charset="2"/>
              <a:buChar char="ü"/>
              <a:defRPr/>
            </a:pPr>
            <a:endParaRPr lang="es-ES" dirty="0" smtClean="0"/>
          </a:p>
          <a:p>
            <a:pPr marL="1200150" lvl="2" indent="-285750" algn="just" fontAlgn="auto">
              <a:lnSpc>
                <a:spcPct val="150000"/>
              </a:lnSpc>
              <a:spcAft>
                <a:spcPts val="0"/>
              </a:spcAft>
              <a:buFont typeface="Wingdings" panose="05000000000000000000" pitchFamily="2" charset="2"/>
              <a:buChar char="ü"/>
              <a:defRPr/>
            </a:pPr>
            <a:r>
              <a:rPr lang="es-ES" dirty="0" smtClean="0"/>
              <a:t>Costos: Valor económico de cada medida de seguridad. </a:t>
            </a:r>
            <a:r>
              <a:rPr lang="es-ES" dirty="0"/>
              <a:t>	</a:t>
            </a:r>
            <a:r>
              <a:rPr lang="es-ES" sz="1200" dirty="0" smtClean="0"/>
              <a:t>	</a:t>
            </a:r>
          </a:p>
          <a:p>
            <a:pPr algn="just" fontAlgn="auto">
              <a:lnSpc>
                <a:spcPct val="150000"/>
              </a:lnSpc>
              <a:spcAft>
                <a:spcPts val="0"/>
              </a:spcAft>
              <a:defRPr/>
            </a:pPr>
            <a:endParaRPr lang="es-ES" sz="1800" dirty="0" smtClean="0"/>
          </a:p>
        </p:txBody>
      </p:sp>
      <p:sp>
        <p:nvSpPr>
          <p:cNvPr id="18436" name="Título 1"/>
          <p:cNvSpPr txBox="1">
            <a:spLocks/>
          </p:cNvSpPr>
          <p:nvPr/>
        </p:nvSpPr>
        <p:spPr bwMode="auto">
          <a:xfrm>
            <a:off x="0" y="404037"/>
            <a:ext cx="9144000" cy="920750"/>
          </a:xfrm>
          <a:prstGeom prst="rect">
            <a:avLst/>
          </a:prstGeom>
          <a:noFill/>
          <a:ln w="9525">
            <a:noFill/>
            <a:miter lim="800000"/>
            <a:headEnd/>
            <a:tailEnd/>
          </a:ln>
        </p:spPr>
        <p:txBody>
          <a:bodyPr anchor="ctr"/>
          <a:lstStyle/>
          <a:p>
            <a:pPr algn="ctr" eaLnBrk="1" hangingPunct="1"/>
            <a:r>
              <a:rPr lang="es-ES" sz="3000" b="1" dirty="0" smtClean="0">
                <a:latin typeface="Calibri Light" pitchFamily="34" charset="0"/>
              </a:rPr>
              <a:t>Esquema conceptual (cont.)</a:t>
            </a:r>
            <a:endParaRPr lang="es-ES" sz="3000" b="1" dirty="0">
              <a:latin typeface="Calibri Light" pitchFamily="34" charset="0"/>
            </a:endParaRPr>
          </a:p>
        </p:txBody>
      </p:sp>
      <p:pic>
        <p:nvPicPr>
          <p:cNvPr id="18437" name="Grupo 3"/>
          <p:cNvPicPr>
            <a:picLocks noChangeArrowheads="1"/>
          </p:cNvPicPr>
          <p:nvPr/>
        </p:nvPicPr>
        <p:blipFill>
          <a:blip r:embed="rId3" cstate="print">
            <a:duotone>
              <a:prstClr val="black"/>
              <a:schemeClr val="accent4">
                <a:tint val="45000"/>
                <a:satMod val="400000"/>
              </a:schemeClr>
            </a:duotone>
          </a:blip>
          <a:srcRect/>
          <a:stretch>
            <a:fillRect/>
          </a:stretch>
        </p:blipFill>
        <p:spPr bwMode="auto">
          <a:xfrm>
            <a:off x="7103914" y="4485796"/>
            <a:ext cx="523875" cy="860425"/>
          </a:xfrm>
          <a:prstGeom prst="rect">
            <a:avLst/>
          </a:prstGeom>
          <a:solidFill>
            <a:srgbClr val="006699"/>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Marcador de contenido 2"/>
          <p:cNvSpPr txBox="1">
            <a:spLocks/>
          </p:cNvSpPr>
          <p:nvPr/>
        </p:nvSpPr>
        <p:spPr bwMode="auto">
          <a:xfrm>
            <a:off x="1890713" y="1016000"/>
            <a:ext cx="6732587" cy="5494338"/>
          </a:xfrm>
          <a:prstGeom prst="rect">
            <a:avLst/>
          </a:prstGeom>
          <a:noFill/>
          <a:ln w="9525">
            <a:noFill/>
            <a:miter lim="800000"/>
            <a:headEnd/>
            <a:tailEnd/>
          </a:ln>
        </p:spPr>
        <p:txBody>
          <a:bodyPr/>
          <a:lstStyle/>
          <a:p>
            <a:pPr marL="628650" lvl="1" indent="-285750" algn="just" eaLnBrk="1" hangingPunct="1">
              <a:lnSpc>
                <a:spcPct val="150000"/>
              </a:lnSpc>
              <a:spcBef>
                <a:spcPts val="500"/>
              </a:spcBef>
              <a:buFont typeface="Arial" charset="0"/>
              <a:buChar char="•"/>
            </a:pPr>
            <a:endParaRPr lang="es-ES" b="1" u="sng"/>
          </a:p>
          <a:p>
            <a:pPr algn="just" eaLnBrk="1" hangingPunct="1">
              <a:lnSpc>
                <a:spcPct val="150000"/>
              </a:lnSpc>
              <a:spcBef>
                <a:spcPts val="1000"/>
              </a:spcBef>
              <a:buFont typeface="Arial" charset="0"/>
              <a:buNone/>
            </a:pPr>
            <a:r>
              <a:rPr lang="es-ES" sz="2400"/>
              <a:t>	</a:t>
            </a:r>
            <a:r>
              <a:rPr lang="es-ES" sz="1200"/>
              <a:t>	</a:t>
            </a:r>
          </a:p>
          <a:p>
            <a:pPr algn="just" eaLnBrk="1" hangingPunct="1">
              <a:lnSpc>
                <a:spcPct val="150000"/>
              </a:lnSpc>
              <a:spcBef>
                <a:spcPts val="1000"/>
              </a:spcBef>
              <a:buFont typeface="Arial" charset="0"/>
              <a:buNone/>
            </a:pPr>
            <a:endParaRPr lang="es-ES"/>
          </a:p>
        </p:txBody>
      </p:sp>
      <p:sp>
        <p:nvSpPr>
          <p:cNvPr id="19460" name="Título 1"/>
          <p:cNvSpPr txBox="1">
            <a:spLocks/>
          </p:cNvSpPr>
          <p:nvPr/>
        </p:nvSpPr>
        <p:spPr bwMode="auto">
          <a:xfrm>
            <a:off x="0" y="393404"/>
            <a:ext cx="9144000" cy="920750"/>
          </a:xfrm>
          <a:prstGeom prst="rect">
            <a:avLst/>
          </a:prstGeom>
          <a:noFill/>
          <a:ln w="9525">
            <a:noFill/>
            <a:miter lim="800000"/>
            <a:headEnd/>
            <a:tailEnd/>
          </a:ln>
        </p:spPr>
        <p:txBody>
          <a:bodyPr anchor="ctr"/>
          <a:lstStyle/>
          <a:p>
            <a:pPr algn="ctr" eaLnBrk="1" hangingPunct="1"/>
            <a:r>
              <a:rPr lang="es-ES" sz="3000" b="1" dirty="0" smtClean="0">
                <a:latin typeface="Calibri Light" pitchFamily="34" charset="0"/>
              </a:rPr>
              <a:t>Esquema conceptual (cont.)</a:t>
            </a:r>
            <a:endParaRPr lang="es-ES" sz="3000" b="1" dirty="0">
              <a:latin typeface="Calibri Light" pitchFamily="34" charset="0"/>
            </a:endParaRPr>
          </a:p>
        </p:txBody>
      </p:sp>
      <p:sp>
        <p:nvSpPr>
          <p:cNvPr id="43" name="Flecha abajo 42"/>
          <p:cNvSpPr/>
          <p:nvPr/>
        </p:nvSpPr>
        <p:spPr>
          <a:xfrm>
            <a:off x="6076950" y="4870450"/>
            <a:ext cx="192088" cy="328613"/>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5" name="Flecha abajo 44"/>
          <p:cNvSpPr/>
          <p:nvPr/>
        </p:nvSpPr>
        <p:spPr>
          <a:xfrm>
            <a:off x="6269038" y="3263900"/>
            <a:ext cx="314325" cy="539750"/>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grpSp>
        <p:nvGrpSpPr>
          <p:cNvPr id="2" name="8 Grupo"/>
          <p:cNvGrpSpPr>
            <a:grpSpLocks/>
          </p:cNvGrpSpPr>
          <p:nvPr/>
        </p:nvGrpSpPr>
        <p:grpSpPr bwMode="auto">
          <a:xfrm>
            <a:off x="1811559" y="1614341"/>
            <a:ext cx="2351087" cy="941387"/>
            <a:chOff x="1686" y="157227"/>
            <a:chExt cx="2350329" cy="941604"/>
          </a:xfrm>
        </p:grpSpPr>
        <p:sp>
          <p:nvSpPr>
            <p:cNvPr id="11" name="10 Rectángulo redondeado"/>
            <p:cNvSpPr/>
            <p:nvPr/>
          </p:nvSpPr>
          <p:spPr>
            <a:xfrm>
              <a:off x="1686" y="157227"/>
              <a:ext cx="2350329" cy="941604"/>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11 Rectángulo"/>
            <p:cNvSpPr/>
            <p:nvPr/>
          </p:nvSpPr>
          <p:spPr>
            <a:xfrm>
              <a:off x="47708" y="203275"/>
              <a:ext cx="2258285" cy="849509"/>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eaLnBrk="1" fontAlgn="auto" hangingPunct="1">
                <a:lnSpc>
                  <a:spcPct val="90000"/>
                </a:lnSpc>
                <a:spcAft>
                  <a:spcPct val="35000"/>
                </a:spcAft>
                <a:defRPr/>
              </a:pPr>
              <a:r>
                <a:rPr lang="es-ES" dirty="0"/>
                <a:t>Evaluación </a:t>
              </a:r>
            </a:p>
            <a:p>
              <a:pPr algn="ctr" defTabSz="800100" eaLnBrk="1" fontAlgn="auto" hangingPunct="1">
                <a:lnSpc>
                  <a:spcPct val="90000"/>
                </a:lnSpc>
                <a:spcAft>
                  <a:spcPct val="35000"/>
                </a:spcAft>
                <a:defRPr/>
              </a:pPr>
              <a:r>
                <a:rPr lang="es-ES" dirty="0"/>
                <a:t>socioeconómica</a:t>
              </a:r>
            </a:p>
          </p:txBody>
        </p:sp>
      </p:grpSp>
      <p:grpSp>
        <p:nvGrpSpPr>
          <p:cNvPr id="3" name="18 Grupo"/>
          <p:cNvGrpSpPr>
            <a:grpSpLocks/>
          </p:cNvGrpSpPr>
          <p:nvPr/>
        </p:nvGrpSpPr>
        <p:grpSpPr bwMode="auto">
          <a:xfrm>
            <a:off x="4424584" y="3030391"/>
            <a:ext cx="1235075" cy="711200"/>
            <a:chOff x="2421586" y="1328549"/>
            <a:chExt cx="1235437" cy="711741"/>
          </a:xfrm>
          <a:solidFill>
            <a:srgbClr val="7030A0"/>
          </a:solidFill>
        </p:grpSpPr>
        <p:sp>
          <p:nvSpPr>
            <p:cNvPr id="20" name="19 Flecha derecha"/>
            <p:cNvSpPr/>
            <p:nvPr/>
          </p:nvSpPr>
          <p:spPr>
            <a:xfrm rot="21572699">
              <a:off x="2421586" y="1328549"/>
              <a:ext cx="1235437" cy="711741"/>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1" name="Flecha derecha 4"/>
            <p:cNvSpPr/>
            <p:nvPr/>
          </p:nvSpPr>
          <p:spPr>
            <a:xfrm rot="21572699">
              <a:off x="2421586" y="1471533"/>
              <a:ext cx="1022650" cy="42736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333500" eaLnBrk="1" fontAlgn="auto" hangingPunct="1">
                <a:lnSpc>
                  <a:spcPct val="90000"/>
                </a:lnSpc>
                <a:spcAft>
                  <a:spcPct val="35000"/>
                </a:spcAft>
                <a:defRPr/>
              </a:pPr>
              <a:r>
                <a:rPr lang="es-ES" sz="3000" dirty="0"/>
                <a:t>B/C</a:t>
              </a:r>
            </a:p>
          </p:txBody>
        </p:sp>
      </p:grpSp>
      <p:grpSp>
        <p:nvGrpSpPr>
          <p:cNvPr id="4" name="25 Grupo"/>
          <p:cNvGrpSpPr>
            <a:grpSpLocks/>
          </p:cNvGrpSpPr>
          <p:nvPr/>
        </p:nvGrpSpPr>
        <p:grpSpPr bwMode="auto">
          <a:xfrm>
            <a:off x="5827934" y="2877991"/>
            <a:ext cx="2312987" cy="925512"/>
            <a:chOff x="6465761" y="2910491"/>
            <a:chExt cx="2312479" cy="924610"/>
          </a:xfrm>
        </p:grpSpPr>
        <p:grpSp>
          <p:nvGrpSpPr>
            <p:cNvPr id="19474" name="21 Grupo"/>
            <p:cNvGrpSpPr>
              <a:grpSpLocks/>
            </p:cNvGrpSpPr>
            <p:nvPr/>
          </p:nvGrpSpPr>
          <p:grpSpPr bwMode="auto">
            <a:xfrm>
              <a:off x="6465761" y="2910491"/>
              <a:ext cx="2312479" cy="924610"/>
              <a:chOff x="3898582" y="1218482"/>
              <a:chExt cx="2312479" cy="924610"/>
            </a:xfrm>
          </p:grpSpPr>
          <p:sp>
            <p:nvSpPr>
              <p:cNvPr id="23" name="22 Proceso alternativo"/>
              <p:cNvSpPr/>
              <p:nvPr/>
            </p:nvSpPr>
            <p:spPr>
              <a:xfrm>
                <a:off x="3898582" y="1218482"/>
                <a:ext cx="2312479" cy="924610"/>
              </a:xfrm>
              <a:prstGeom prst="flowChartAlternateProcess">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Proceso alternativo 4"/>
              <p:cNvSpPr/>
              <p:nvPr/>
            </p:nvSpPr>
            <p:spPr>
              <a:xfrm>
                <a:off x="3943022" y="1262889"/>
                <a:ext cx="2223599" cy="835797"/>
              </a:xfrm>
              <a:prstGeom prst="rect">
                <a:avLst/>
              </a:prstGeom>
            </p:spPr>
            <p:style>
              <a:lnRef idx="0">
                <a:scrgbClr r="0" g="0" b="0"/>
              </a:lnRef>
              <a:fillRef idx="0">
                <a:scrgbClr r="0" g="0" b="0"/>
              </a:fillRef>
              <a:effectRef idx="0">
                <a:scrgbClr r="0" g="0" b="0"/>
              </a:effectRef>
              <a:fontRef idx="minor">
                <a:schemeClr val="lt1"/>
              </a:fontRef>
            </p:style>
            <p:txBody>
              <a:bodyPr lIns="57150" tIns="0" rIns="57150" bIns="57150" spcCol="1270" anchor="b"/>
              <a:lstStyle/>
              <a:p>
                <a:pPr algn="ctr" defTabSz="2000250" eaLnBrk="1" fontAlgn="auto" hangingPunct="1">
                  <a:spcAft>
                    <a:spcPts val="0"/>
                  </a:spcAft>
                  <a:defRPr/>
                </a:pPr>
                <a:r>
                  <a:rPr lang="es-ES" sz="4500" dirty="0"/>
                  <a:t> </a:t>
                </a:r>
                <a:r>
                  <a:rPr lang="es-ES" dirty="0"/>
                  <a:t>Accidentes</a:t>
                </a:r>
              </a:p>
              <a:p>
                <a:pPr algn="ctr" defTabSz="2000250" eaLnBrk="1" fontAlgn="auto" hangingPunct="1">
                  <a:spcAft>
                    <a:spcPts val="0"/>
                  </a:spcAft>
                  <a:defRPr/>
                </a:pPr>
                <a:r>
                  <a:rPr lang="es-ES" dirty="0"/>
                  <a:t> Gastos </a:t>
                </a:r>
              </a:p>
            </p:txBody>
          </p:sp>
        </p:grpSp>
        <p:sp>
          <p:nvSpPr>
            <p:cNvPr id="25" name="24 Flecha abajo"/>
            <p:cNvSpPr/>
            <p:nvPr/>
          </p:nvSpPr>
          <p:spPr>
            <a:xfrm>
              <a:off x="6745100" y="3108735"/>
              <a:ext cx="225375" cy="59156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R"/>
            </a:p>
          </p:txBody>
        </p:sp>
      </p:grpSp>
      <p:grpSp>
        <p:nvGrpSpPr>
          <p:cNvPr id="7" name="26 Grupo"/>
          <p:cNvGrpSpPr>
            <a:grpSpLocks/>
          </p:cNvGrpSpPr>
          <p:nvPr/>
        </p:nvGrpSpPr>
        <p:grpSpPr bwMode="auto">
          <a:xfrm>
            <a:off x="1833784" y="2938316"/>
            <a:ext cx="2349500" cy="2317750"/>
            <a:chOff x="2471676" y="2970656"/>
            <a:chExt cx="2350329" cy="2316883"/>
          </a:xfrm>
        </p:grpSpPr>
        <p:grpSp>
          <p:nvGrpSpPr>
            <p:cNvPr id="19468" name="15 Grupo"/>
            <p:cNvGrpSpPr>
              <a:grpSpLocks/>
            </p:cNvGrpSpPr>
            <p:nvPr/>
          </p:nvGrpSpPr>
          <p:grpSpPr bwMode="auto">
            <a:xfrm>
              <a:off x="3090232" y="2970656"/>
              <a:ext cx="1134733" cy="1047325"/>
              <a:chOff x="609484" y="1307905"/>
              <a:chExt cx="1134733" cy="1047325"/>
            </a:xfrm>
          </p:grpSpPr>
          <p:sp>
            <p:nvSpPr>
              <p:cNvPr id="17" name="16 Más"/>
              <p:cNvSpPr/>
              <p:nvPr/>
            </p:nvSpPr>
            <p:spPr>
              <a:xfrm>
                <a:off x="610271" y="1307905"/>
                <a:ext cx="1133875" cy="1047358"/>
              </a:xfrm>
              <a:prstGeom prst="mathPlus">
                <a:avLst/>
              </a:prstGeom>
              <a:solidFill>
                <a:srgbClr val="7030A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8" name="Más 4"/>
              <p:cNvSpPr/>
              <p:nvPr/>
            </p:nvSpPr>
            <p:spPr>
              <a:xfrm>
                <a:off x="761136" y="1707805"/>
                <a:ext cx="832143" cy="24755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333500" eaLnBrk="1" fontAlgn="auto" hangingPunct="1">
                  <a:lnSpc>
                    <a:spcPct val="90000"/>
                  </a:lnSpc>
                  <a:spcAft>
                    <a:spcPct val="35000"/>
                  </a:spcAft>
                  <a:defRPr/>
                </a:pPr>
                <a:endParaRPr lang="es-ES" sz="3000"/>
              </a:p>
            </p:txBody>
          </p:sp>
        </p:grpSp>
        <p:grpSp>
          <p:nvGrpSpPr>
            <p:cNvPr id="19469" name="12 Grupo"/>
            <p:cNvGrpSpPr>
              <a:grpSpLocks/>
            </p:cNvGrpSpPr>
            <p:nvPr/>
          </p:nvGrpSpPr>
          <p:grpSpPr bwMode="auto">
            <a:xfrm>
              <a:off x="2471676" y="4345935"/>
              <a:ext cx="2350329" cy="941604"/>
              <a:chOff x="1686" y="157227"/>
              <a:chExt cx="2350329" cy="941604"/>
            </a:xfrm>
          </p:grpSpPr>
          <p:sp>
            <p:nvSpPr>
              <p:cNvPr id="14" name="13 Rectángulo redondeado"/>
              <p:cNvSpPr/>
              <p:nvPr/>
            </p:nvSpPr>
            <p:spPr>
              <a:xfrm>
                <a:off x="1686" y="157795"/>
                <a:ext cx="2350329" cy="941036"/>
              </a:xfrm>
              <a:prstGeom prst="roundRect">
                <a:avLst/>
              </a:prstGeom>
              <a:solidFill>
                <a:schemeClr val="accent5">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14 Rectángulo"/>
              <p:cNvSpPr/>
              <p:nvPr/>
            </p:nvSpPr>
            <p:spPr>
              <a:xfrm>
                <a:off x="47739" y="203816"/>
                <a:ext cx="2258222" cy="848995"/>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eaLnBrk="1" fontAlgn="auto" hangingPunct="1">
                  <a:lnSpc>
                    <a:spcPct val="90000"/>
                  </a:lnSpc>
                  <a:spcAft>
                    <a:spcPct val="35000"/>
                  </a:spcAft>
                  <a:defRPr/>
                </a:pPr>
                <a:r>
                  <a:rPr lang="es-ES" dirty="0"/>
                  <a:t>Evaluación </a:t>
                </a:r>
              </a:p>
              <a:p>
                <a:pPr algn="ctr" defTabSz="800100" eaLnBrk="1" fontAlgn="auto" hangingPunct="1">
                  <a:lnSpc>
                    <a:spcPct val="90000"/>
                  </a:lnSpc>
                  <a:spcAft>
                    <a:spcPct val="35000"/>
                  </a:spcAft>
                  <a:defRPr/>
                </a:pPr>
                <a:r>
                  <a:rPr lang="es-ES" dirty="0"/>
                  <a:t>Seguridad vial </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1275907" y="1041990"/>
          <a:ext cx="6283842" cy="3987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txBox="1">
            <a:spLocks/>
          </p:cNvSpPr>
          <p:nvPr/>
        </p:nvSpPr>
        <p:spPr>
          <a:xfrm>
            <a:off x="1890713" y="1016000"/>
            <a:ext cx="6732587" cy="549433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algn="just" fontAlgn="auto">
              <a:lnSpc>
                <a:spcPct val="150000"/>
              </a:lnSpc>
              <a:spcAft>
                <a:spcPts val="0"/>
              </a:spcAft>
              <a:defRPr/>
            </a:pPr>
            <a:endParaRPr lang="es-ES" sz="1650" dirty="0"/>
          </a:p>
        </p:txBody>
      </p:sp>
      <p:sp>
        <p:nvSpPr>
          <p:cNvPr id="22532" name="Marcador de contenido 2"/>
          <p:cNvSpPr txBox="1">
            <a:spLocks/>
          </p:cNvSpPr>
          <p:nvPr/>
        </p:nvSpPr>
        <p:spPr bwMode="auto">
          <a:xfrm>
            <a:off x="382773" y="1169581"/>
            <a:ext cx="8361177" cy="3438932"/>
          </a:xfrm>
          <a:prstGeom prst="rect">
            <a:avLst/>
          </a:prstGeom>
          <a:noFill/>
          <a:ln w="9525">
            <a:noFill/>
            <a:miter lim="800000"/>
            <a:headEnd/>
            <a:tailEnd/>
          </a:ln>
        </p:spPr>
        <p:txBody>
          <a:bodyPr/>
          <a:lstStyle/>
          <a:p>
            <a:pPr marL="514350" lvl="2" indent="-342900" algn="just" eaLnBrk="1" hangingPunct="1">
              <a:lnSpc>
                <a:spcPct val="150000"/>
              </a:lnSpc>
              <a:spcBef>
                <a:spcPts val="750"/>
              </a:spcBef>
              <a:buFont typeface="Arial" charset="0"/>
              <a:buChar char="•"/>
            </a:pPr>
            <a:endParaRPr lang="es-ES" sz="2100" dirty="0" smtClean="0"/>
          </a:p>
          <a:p>
            <a:pPr marL="0" lvl="2" algn="just" eaLnBrk="1" hangingPunct="1">
              <a:lnSpc>
                <a:spcPct val="150000"/>
              </a:lnSpc>
              <a:spcBef>
                <a:spcPts val="750"/>
              </a:spcBef>
              <a:buFont typeface="Arial" charset="0"/>
              <a:buChar char="•"/>
            </a:pPr>
            <a:r>
              <a:rPr lang="es-ES" dirty="0" smtClean="0"/>
              <a:t>Demostrar </a:t>
            </a:r>
            <a:r>
              <a:rPr lang="es-ES" dirty="0"/>
              <a:t>la importancia de la Seguridad Vial desde una perspectiva de una relación beneficio-costo para el país.</a:t>
            </a:r>
            <a:endParaRPr lang="es-ES" i="1" dirty="0"/>
          </a:p>
          <a:p>
            <a:pPr marL="514350" lvl="2" indent="-342900" algn="just" eaLnBrk="1" hangingPunct="1">
              <a:lnSpc>
                <a:spcPct val="150000"/>
              </a:lnSpc>
              <a:spcBef>
                <a:spcPts val="750"/>
              </a:spcBef>
              <a:buFont typeface="Arial" charset="0"/>
              <a:buChar char="•"/>
            </a:pPr>
            <a:endParaRPr lang="es-ES" dirty="0"/>
          </a:p>
          <a:p>
            <a:pPr marL="0" lvl="2" indent="171450" algn="just" eaLnBrk="1" hangingPunct="1">
              <a:lnSpc>
                <a:spcPct val="150000"/>
              </a:lnSpc>
              <a:spcBef>
                <a:spcPts val="750"/>
              </a:spcBef>
              <a:buFont typeface="Arial" charset="0"/>
              <a:buChar char="•"/>
            </a:pPr>
            <a:r>
              <a:rPr lang="es-ES" dirty="0"/>
              <a:t>Serie de pasos que el ingeniero encargado del proyecto debe seguir para cumplir con los requisitos mínimos </a:t>
            </a:r>
            <a:r>
              <a:rPr lang="es-ES" dirty="0" smtClean="0"/>
              <a:t>que permiten demostrar la </a:t>
            </a:r>
            <a:r>
              <a:rPr lang="es-ES" dirty="0"/>
              <a:t>eficacia de las medidas de seguridad que incorpora</a:t>
            </a:r>
            <a:r>
              <a:rPr lang="es-ES" sz="2100" dirty="0"/>
              <a:t>.</a:t>
            </a:r>
          </a:p>
          <a:p>
            <a:pPr marL="514350" lvl="2" indent="-342900" algn="just" eaLnBrk="1" hangingPunct="1">
              <a:lnSpc>
                <a:spcPct val="150000"/>
              </a:lnSpc>
              <a:spcBef>
                <a:spcPts val="750"/>
              </a:spcBef>
              <a:buFont typeface="Arial" charset="0"/>
              <a:buChar char="•"/>
            </a:pPr>
            <a:endParaRPr lang="es-ES" sz="1900" dirty="0"/>
          </a:p>
        </p:txBody>
      </p:sp>
      <p:sp>
        <p:nvSpPr>
          <p:cNvPr id="22533" name="Título 1"/>
          <p:cNvSpPr txBox="1">
            <a:spLocks/>
          </p:cNvSpPr>
          <p:nvPr/>
        </p:nvSpPr>
        <p:spPr bwMode="auto">
          <a:xfrm>
            <a:off x="-297712" y="382772"/>
            <a:ext cx="9144000" cy="920750"/>
          </a:xfrm>
          <a:prstGeom prst="rect">
            <a:avLst/>
          </a:prstGeom>
          <a:noFill/>
          <a:ln w="9525">
            <a:noFill/>
            <a:miter lim="800000"/>
            <a:headEnd/>
            <a:tailEnd/>
          </a:ln>
        </p:spPr>
        <p:txBody>
          <a:bodyPr anchor="ctr"/>
          <a:lstStyle/>
          <a:p>
            <a:pPr algn="ctr" eaLnBrk="1" hangingPunct="1"/>
            <a:r>
              <a:rPr lang="es-ES" sz="3000" b="1" dirty="0">
                <a:latin typeface="Calibri Light" pitchFamily="34" charset="0"/>
              </a:rPr>
              <a:t>Metodología propuesta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3011</TotalTime>
  <Words>1965</Words>
  <Application>Microsoft Office PowerPoint</Application>
  <PresentationFormat>Presentación en pantalla (4:3)</PresentationFormat>
  <Paragraphs>449</Paragraphs>
  <Slides>42</Slides>
  <Notes>40</Notes>
  <HiddenSlides>0</HiddenSlides>
  <MMClips>0</MMClips>
  <ScaleCrop>false</ScaleCrop>
  <HeadingPairs>
    <vt:vector size="6" baseType="variant">
      <vt:variant>
        <vt:lpstr>Tema</vt:lpstr>
      </vt:variant>
      <vt:variant>
        <vt:i4>1</vt:i4>
      </vt:variant>
      <vt:variant>
        <vt:lpstr>Títulos de diapositiva</vt:lpstr>
      </vt:variant>
      <vt:variant>
        <vt:i4>42</vt:i4>
      </vt:variant>
      <vt:variant>
        <vt:lpstr>Presentaciones personalizadas</vt:lpstr>
      </vt:variant>
      <vt:variant>
        <vt:i4>1</vt:i4>
      </vt:variant>
    </vt:vector>
  </HeadingPairs>
  <TitlesOfParts>
    <vt:vector size="44" baseType="lpstr">
      <vt:lpstr>Tema1</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Presentación personalizada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Cati</dc:creator>
  <cp:lastModifiedBy>cvargas</cp:lastModifiedBy>
  <cp:revision>203</cp:revision>
  <dcterms:created xsi:type="dcterms:W3CDTF">2013-06-24T18:01:42Z</dcterms:created>
  <dcterms:modified xsi:type="dcterms:W3CDTF">2014-05-12T14:52:24Z</dcterms:modified>
</cp:coreProperties>
</file>