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2" r:id="rId1"/>
  </p:sldMasterIdLst>
  <p:notesMasterIdLst>
    <p:notesMasterId r:id="rId26"/>
  </p:notesMasterIdLst>
  <p:handoutMasterIdLst>
    <p:handoutMasterId r:id="rId27"/>
  </p:handoutMasterIdLst>
  <p:sldIdLst>
    <p:sldId id="664" r:id="rId2"/>
    <p:sldId id="690" r:id="rId3"/>
    <p:sldId id="692" r:id="rId4"/>
    <p:sldId id="693" r:id="rId5"/>
    <p:sldId id="696" r:id="rId6"/>
    <p:sldId id="697" r:id="rId7"/>
    <p:sldId id="698" r:id="rId8"/>
    <p:sldId id="711" r:id="rId9"/>
    <p:sldId id="695" r:id="rId10"/>
    <p:sldId id="701" r:id="rId11"/>
    <p:sldId id="704" r:id="rId12"/>
    <p:sldId id="705" r:id="rId13"/>
    <p:sldId id="712" r:id="rId14"/>
    <p:sldId id="713" r:id="rId15"/>
    <p:sldId id="714" r:id="rId16"/>
    <p:sldId id="706" r:id="rId17"/>
    <p:sldId id="708" r:id="rId18"/>
    <p:sldId id="709" r:id="rId19"/>
    <p:sldId id="717" r:id="rId20"/>
    <p:sldId id="719" r:id="rId21"/>
    <p:sldId id="722" r:id="rId22"/>
    <p:sldId id="720" r:id="rId23"/>
    <p:sldId id="721" r:id="rId24"/>
    <p:sldId id="688" r:id="rId25"/>
  </p:sldIdLst>
  <p:sldSz cx="9144000" cy="6858000" type="screen4x3"/>
  <p:notesSz cx="6985000" cy="92837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EB8335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1023"/>
        <p:guide pos="950"/>
      </p:guideLst>
    </p:cSldViewPr>
  </p:slideViewPr>
  <p:outlineViewPr>
    <p:cViewPr>
      <p:scale>
        <a:sx n="33" d="100"/>
        <a:sy n="33" d="100"/>
      </p:scale>
      <p:origin x="0" y="102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84"/>
    </p:cViewPr>
  </p:sorterViewPr>
  <p:notesViewPr>
    <p:cSldViewPr>
      <p:cViewPr varScale="1">
        <p:scale>
          <a:sx n="86" d="100"/>
          <a:sy n="86" d="100"/>
        </p:scale>
        <p:origin x="-2936" y="-112"/>
      </p:cViewPr>
      <p:guideLst>
        <p:guide orient="horz" pos="2924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chart>
    <c:title>
      <c:tx>
        <c:rich>
          <a:bodyPr/>
          <a:lstStyle/>
          <a:p>
            <a:pPr>
              <a:defRPr sz="1400" b="1"/>
            </a:pPr>
            <a:r>
              <a:rPr lang="es-CR" sz="1400" b="1"/>
              <a:t>¿Está</a:t>
            </a:r>
            <a:r>
              <a:rPr lang="es-CR" sz="1400" b="1" baseline="0"/>
              <a:t> de acuerdo con que continúe la labor de fiscalización del LanammeUCR</a:t>
            </a:r>
            <a:r>
              <a:rPr lang="es-CR" sz="1400" b="1"/>
              <a:t>?</a:t>
            </a:r>
          </a:p>
        </c:rich>
      </c:tx>
      <c:layout>
        <c:manualLayout>
          <c:xMode val="edge"/>
          <c:yMode val="edge"/>
          <c:x val="0.11399271134273688"/>
          <c:y val="2.191780821917808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Hoja1!$A$5</c:f>
              <c:strCache>
                <c:ptCount val="1"/>
                <c:pt idx="0">
                  <c:v>Totalmente de acuerdo</c:v>
                </c:pt>
              </c:strCache>
            </c:strRef>
          </c:tx>
          <c:dLbls>
            <c:dLbl>
              <c:idx val="0"/>
              <c:layout>
                <c:manualLayout>
                  <c:x val="-2.1982160128955432E-17"/>
                  <c:y val="-3.287671232876714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s-CR"/>
              </a:p>
            </c:txPr>
            <c:showVal val="1"/>
          </c:dLbls>
          <c:cat>
            <c:strRef>
              <c:f>Hoja1!$A$5:$A$9</c:f>
              <c:strCache>
                <c:ptCount val="5"/>
                <c:pt idx="0">
                  <c:v>Totalmente de acuerdo</c:v>
                </c:pt>
                <c:pt idx="1">
                  <c:v>De acuerdo</c:v>
                </c:pt>
                <c:pt idx="2">
                  <c:v>En desacuerdo</c:v>
                </c:pt>
                <c:pt idx="3">
                  <c:v>Totalmente en desacuerdo</c:v>
                </c:pt>
                <c:pt idx="4">
                  <c:v>Ns/Nr</c:v>
                </c:pt>
              </c:strCache>
            </c:strRef>
          </c:cat>
          <c:val>
            <c:numRef>
              <c:f>Hoja1!$B$5</c:f>
              <c:numCache>
                <c:formatCode>General</c:formatCode>
                <c:ptCount val="1"/>
                <c:pt idx="0">
                  <c:v>27.5</c:v>
                </c:pt>
              </c:numCache>
            </c:numRef>
          </c:val>
        </c:ser>
        <c:ser>
          <c:idx val="1"/>
          <c:order val="1"/>
          <c:tx>
            <c:strRef>
              <c:f>Hoja1!$A$6</c:f>
              <c:strCache>
                <c:ptCount val="1"/>
                <c:pt idx="0">
                  <c:v>De acuerdo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s-CR"/>
              </a:p>
            </c:txPr>
            <c:showVal val="1"/>
          </c:dLbls>
          <c:val>
            <c:numRef>
              <c:f>Hoja1!$B$6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2"/>
          <c:order val="2"/>
          <c:tx>
            <c:strRef>
              <c:f>Hoja1!$A$7</c:f>
              <c:strCache>
                <c:ptCount val="1"/>
                <c:pt idx="0">
                  <c:v>En desacuerdo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s-CR"/>
              </a:p>
            </c:txPr>
            <c:showVal val="1"/>
          </c:dLbls>
          <c:val>
            <c:numRef>
              <c:f>Hoja1!$B$7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</c:ser>
        <c:ser>
          <c:idx val="3"/>
          <c:order val="3"/>
          <c:tx>
            <c:strRef>
              <c:f>Hoja1!$A$8</c:f>
              <c:strCache>
                <c:ptCount val="1"/>
                <c:pt idx="0">
                  <c:v>Totalmente en desacuerdo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s-CR"/>
              </a:p>
            </c:txPr>
            <c:showVal val="1"/>
          </c:dLbls>
          <c:val>
            <c:numRef>
              <c:f>Hoja1!$B$8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</c:ser>
        <c:ser>
          <c:idx val="4"/>
          <c:order val="4"/>
          <c:tx>
            <c:strRef>
              <c:f>Hoja1!$A$9</c:f>
              <c:strCache>
                <c:ptCount val="1"/>
                <c:pt idx="0">
                  <c:v>Ns/Nr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383561643835626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s-CR"/>
                </a:p>
              </c:txPr>
              <c:showVal val="1"/>
            </c:dLbl>
            <c:showVal val="1"/>
          </c:dLbls>
          <c:val>
            <c:numRef>
              <c:f>Hoja1!$B$9</c:f>
              <c:numCache>
                <c:formatCode>General</c:formatCode>
                <c:ptCount val="1"/>
                <c:pt idx="0">
                  <c:v>22.2</c:v>
                </c:pt>
              </c:numCache>
            </c:numRef>
          </c:val>
        </c:ser>
        <c:axId val="103945344"/>
        <c:axId val="103947264"/>
      </c:barChart>
      <c:catAx>
        <c:axId val="103945344"/>
        <c:scaling>
          <c:orientation val="minMax"/>
        </c:scaling>
        <c:delete val="1"/>
        <c:axPos val="b"/>
        <c:majorTickMark val="none"/>
        <c:tickLblPos val="nextTo"/>
        <c:crossAx val="103947264"/>
        <c:crosses val="autoZero"/>
        <c:auto val="1"/>
        <c:lblAlgn val="ctr"/>
        <c:lblOffset val="100"/>
      </c:catAx>
      <c:valAx>
        <c:axId val="10394726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extTo"/>
        <c:crossAx val="1039453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50"/>
          </a:pPr>
          <a:endParaRPr lang="es-CR"/>
        </a:p>
      </c:txPr>
    </c:legend>
    <c:plotVisOnly val="1"/>
  </c:chart>
  <c:spPr>
    <a:solidFill>
      <a:schemeClr val="bg1"/>
    </a:solidFill>
    <a:ln>
      <a:solidFill>
        <a:schemeClr val="accent1"/>
      </a:solidFill>
    </a:ln>
  </c:sp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ABE1A-B039-4CB8-A1F7-C89AE0AEF1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5A520DF9-D9EB-4C8A-8D17-13B3F94FCABA}">
      <dgm:prSet phldrT="[Texto]" custT="1"/>
      <dgm:spPr/>
      <dgm:t>
        <a:bodyPr/>
        <a:lstStyle/>
        <a:p>
          <a:r>
            <a:rPr lang="es-MX" sz="1600" b="1" dirty="0" smtClean="0"/>
            <a:t>MOPT-CONAVI</a:t>
          </a:r>
          <a:endParaRPr lang="es-CR" sz="1600" b="1" dirty="0"/>
        </a:p>
      </dgm:t>
    </dgm:pt>
    <dgm:pt modelId="{CE961D97-0872-411F-B4CB-FC5B58938CFE}" type="parTrans" cxnId="{4D062AEB-7D22-4281-B511-9529FF1A60E0}">
      <dgm:prSet/>
      <dgm:spPr/>
      <dgm:t>
        <a:bodyPr/>
        <a:lstStyle/>
        <a:p>
          <a:endParaRPr lang="es-CR"/>
        </a:p>
      </dgm:t>
    </dgm:pt>
    <dgm:pt modelId="{53CB4896-D9DC-405C-9C40-1B38E7E6DEDC}" type="sibTrans" cxnId="{4D062AEB-7D22-4281-B511-9529FF1A60E0}">
      <dgm:prSet/>
      <dgm:spPr/>
      <dgm:t>
        <a:bodyPr/>
        <a:lstStyle/>
        <a:p>
          <a:endParaRPr lang="es-CR"/>
        </a:p>
      </dgm:t>
    </dgm:pt>
    <dgm:pt modelId="{3843AE26-2AC3-4B4A-813E-4A5193B4767C}">
      <dgm:prSet phldrT="[Texto]"/>
      <dgm:spPr/>
      <dgm:t>
        <a:bodyPr/>
        <a:lstStyle/>
        <a:p>
          <a:pPr algn="l"/>
          <a:r>
            <a:rPr lang="es-MX" dirty="0" smtClean="0"/>
            <a:t>Administración activa</a:t>
          </a:r>
          <a:endParaRPr lang="es-CR" dirty="0"/>
        </a:p>
      </dgm:t>
    </dgm:pt>
    <dgm:pt modelId="{143321AD-7FF5-463D-80B2-1BBD64743E39}" type="parTrans" cxnId="{BCE49106-F343-41D1-8738-54667AEC725A}">
      <dgm:prSet/>
      <dgm:spPr/>
      <dgm:t>
        <a:bodyPr/>
        <a:lstStyle/>
        <a:p>
          <a:endParaRPr lang="es-CR"/>
        </a:p>
      </dgm:t>
    </dgm:pt>
    <dgm:pt modelId="{444696A1-7F55-4824-8DAE-98C1CE41D0DC}" type="sibTrans" cxnId="{BCE49106-F343-41D1-8738-54667AEC725A}">
      <dgm:prSet/>
      <dgm:spPr/>
      <dgm:t>
        <a:bodyPr/>
        <a:lstStyle/>
        <a:p>
          <a:endParaRPr lang="es-CR"/>
        </a:p>
      </dgm:t>
    </dgm:pt>
    <dgm:pt modelId="{68D89954-CE5D-444B-8DCE-D1A89584A7E0}">
      <dgm:prSet phldrT="[Texto]" custT="1"/>
      <dgm:spPr/>
      <dgm:t>
        <a:bodyPr/>
        <a:lstStyle/>
        <a:p>
          <a:r>
            <a:rPr lang="es-MX" sz="1600" b="1" dirty="0" smtClean="0"/>
            <a:t>Contratistas</a:t>
          </a:r>
          <a:endParaRPr lang="es-CR" sz="1400" b="1" dirty="0"/>
        </a:p>
      </dgm:t>
    </dgm:pt>
    <dgm:pt modelId="{15C8E52B-8D48-4DAC-A415-57F8C11F20B1}" type="parTrans" cxnId="{13E55E2B-E1CB-4B2D-9EBC-760B3160B3F9}">
      <dgm:prSet/>
      <dgm:spPr/>
      <dgm:t>
        <a:bodyPr/>
        <a:lstStyle/>
        <a:p>
          <a:endParaRPr lang="es-CR"/>
        </a:p>
      </dgm:t>
    </dgm:pt>
    <dgm:pt modelId="{1B26461D-4B71-43F8-9A35-FC629879DFBD}" type="sibTrans" cxnId="{13E55E2B-E1CB-4B2D-9EBC-760B3160B3F9}">
      <dgm:prSet/>
      <dgm:spPr/>
      <dgm:t>
        <a:bodyPr/>
        <a:lstStyle/>
        <a:p>
          <a:endParaRPr lang="es-CR"/>
        </a:p>
      </dgm:t>
    </dgm:pt>
    <dgm:pt modelId="{F57E7AA4-4895-471A-B0CE-E227CEEF9838}">
      <dgm:prSet phldrT="[Texto]"/>
      <dgm:spPr/>
      <dgm:t>
        <a:bodyPr/>
        <a:lstStyle/>
        <a:p>
          <a:r>
            <a:rPr lang="es-MX" dirty="0" smtClean="0"/>
            <a:t>Cumplimiento contractual en la ejecución de proyectos</a:t>
          </a:r>
          <a:endParaRPr lang="es-CR" dirty="0"/>
        </a:p>
      </dgm:t>
    </dgm:pt>
    <dgm:pt modelId="{E2B5A91D-6849-4470-9CF9-B660E4DA767C}" type="parTrans" cxnId="{7FABD8EF-34C0-4C09-8E95-738001E5F838}">
      <dgm:prSet/>
      <dgm:spPr/>
      <dgm:t>
        <a:bodyPr/>
        <a:lstStyle/>
        <a:p>
          <a:endParaRPr lang="es-CR"/>
        </a:p>
      </dgm:t>
    </dgm:pt>
    <dgm:pt modelId="{71C77C74-F3E5-42D6-A407-3731098B44C3}" type="sibTrans" cxnId="{7FABD8EF-34C0-4C09-8E95-738001E5F838}">
      <dgm:prSet/>
      <dgm:spPr/>
      <dgm:t>
        <a:bodyPr/>
        <a:lstStyle/>
        <a:p>
          <a:endParaRPr lang="es-CR"/>
        </a:p>
      </dgm:t>
    </dgm:pt>
    <dgm:pt modelId="{207092EC-1879-4BD0-829F-2EF6BC0ADC54}">
      <dgm:prSet phldrT="[Texto]"/>
      <dgm:spPr/>
      <dgm:t>
        <a:bodyPr/>
        <a:lstStyle/>
        <a:p>
          <a:r>
            <a:rPr lang="es-MX" dirty="0" smtClean="0"/>
            <a:t>Asegurar calidad, plazo y seguridad en las obras</a:t>
          </a:r>
          <a:endParaRPr lang="es-CR" dirty="0"/>
        </a:p>
      </dgm:t>
    </dgm:pt>
    <dgm:pt modelId="{A1614847-C466-4559-A987-8F7D73EE883D}" type="parTrans" cxnId="{DC71FFE6-B2A9-4A4C-815E-4B7692BEC749}">
      <dgm:prSet/>
      <dgm:spPr/>
      <dgm:t>
        <a:bodyPr/>
        <a:lstStyle/>
        <a:p>
          <a:endParaRPr lang="es-CR"/>
        </a:p>
      </dgm:t>
    </dgm:pt>
    <dgm:pt modelId="{4C6361B3-451C-4811-937C-2BD96FAC8FFB}" type="sibTrans" cxnId="{DC71FFE6-B2A9-4A4C-815E-4B7692BEC749}">
      <dgm:prSet/>
      <dgm:spPr/>
      <dgm:t>
        <a:bodyPr/>
        <a:lstStyle/>
        <a:p>
          <a:endParaRPr lang="es-CR"/>
        </a:p>
      </dgm:t>
    </dgm:pt>
    <dgm:pt modelId="{1E79BD8A-DD97-481C-A9E2-04F47D6ED1C1}">
      <dgm:prSet phldrT="[Texto]" custT="1"/>
      <dgm:spPr/>
      <dgm:t>
        <a:bodyPr/>
        <a:lstStyle/>
        <a:p>
          <a:r>
            <a:rPr lang="es-MX" sz="1600" b="1" dirty="0" smtClean="0"/>
            <a:t>LanammeUCR</a:t>
          </a:r>
          <a:endParaRPr lang="es-CR" sz="1400" b="1" dirty="0"/>
        </a:p>
      </dgm:t>
    </dgm:pt>
    <dgm:pt modelId="{ED370CD4-3E46-4D48-A4B5-B0D02327236F}" type="parTrans" cxnId="{F3470E50-9714-48F2-914D-78D56A47D802}">
      <dgm:prSet/>
      <dgm:spPr/>
      <dgm:t>
        <a:bodyPr/>
        <a:lstStyle/>
        <a:p>
          <a:endParaRPr lang="es-CR"/>
        </a:p>
      </dgm:t>
    </dgm:pt>
    <dgm:pt modelId="{D46DF3A9-1A83-423D-8C4B-080D2608A3A4}" type="sibTrans" cxnId="{F3470E50-9714-48F2-914D-78D56A47D802}">
      <dgm:prSet/>
      <dgm:spPr/>
      <dgm:t>
        <a:bodyPr/>
        <a:lstStyle/>
        <a:p>
          <a:endParaRPr lang="es-CR"/>
        </a:p>
      </dgm:t>
    </dgm:pt>
    <dgm:pt modelId="{DCA89766-2F31-4B2D-85B6-8DA4CE6AC471}">
      <dgm:prSet phldrT="[Texto]"/>
      <dgm:spPr/>
      <dgm:t>
        <a:bodyPr/>
        <a:lstStyle/>
        <a:p>
          <a:r>
            <a:rPr lang="es-CR" b="1" dirty="0" smtClean="0">
              <a:solidFill>
                <a:srgbClr val="FF0000"/>
              </a:solidFill>
            </a:rPr>
            <a:t>Tareas Ley 8114 entre ellas la Fiscalización selectiva: </a:t>
          </a:r>
          <a:endParaRPr lang="es-CR" dirty="0"/>
        </a:p>
      </dgm:t>
    </dgm:pt>
    <dgm:pt modelId="{CDF9EF45-3F00-4CDA-9EDB-2D80732E9149}" type="parTrans" cxnId="{19AD75AB-62D2-4E3B-9991-6FC62FCFBC11}">
      <dgm:prSet/>
      <dgm:spPr/>
      <dgm:t>
        <a:bodyPr/>
        <a:lstStyle/>
        <a:p>
          <a:endParaRPr lang="es-CR"/>
        </a:p>
      </dgm:t>
    </dgm:pt>
    <dgm:pt modelId="{615ADBE2-5BB3-4213-BFB6-E23106FD198F}" type="sibTrans" cxnId="{19AD75AB-62D2-4E3B-9991-6FC62FCFBC11}">
      <dgm:prSet/>
      <dgm:spPr/>
      <dgm:t>
        <a:bodyPr/>
        <a:lstStyle/>
        <a:p>
          <a:endParaRPr lang="es-CR"/>
        </a:p>
      </dgm:t>
    </dgm:pt>
    <dgm:pt modelId="{BA805BC5-8598-4F6D-A3C3-AC257579DA09}">
      <dgm:prSet phldrT="[Texto]"/>
      <dgm:spPr/>
      <dgm:t>
        <a:bodyPr/>
        <a:lstStyle/>
        <a:p>
          <a:pPr algn="l"/>
          <a:r>
            <a:rPr lang="es-MX" dirty="0" smtClean="0"/>
            <a:t>Ente rector del sector infraestructura vial (MOPT)</a:t>
          </a:r>
          <a:endParaRPr lang="es-CR" dirty="0"/>
        </a:p>
      </dgm:t>
    </dgm:pt>
    <dgm:pt modelId="{1B0B13FF-7B71-4A84-8632-A1A17A2D048A}" type="parTrans" cxnId="{3421DB14-00E0-4BF9-9A19-77785FFF6A55}">
      <dgm:prSet/>
      <dgm:spPr/>
      <dgm:t>
        <a:bodyPr/>
        <a:lstStyle/>
        <a:p>
          <a:endParaRPr lang="es-CR"/>
        </a:p>
      </dgm:t>
    </dgm:pt>
    <dgm:pt modelId="{AE920EBB-D441-45C5-B5C9-E8420C6F940A}" type="sibTrans" cxnId="{3421DB14-00E0-4BF9-9A19-77785FFF6A55}">
      <dgm:prSet/>
      <dgm:spPr/>
      <dgm:t>
        <a:bodyPr/>
        <a:lstStyle/>
        <a:p>
          <a:endParaRPr lang="es-CR"/>
        </a:p>
      </dgm:t>
    </dgm:pt>
    <dgm:pt modelId="{50DDDEAE-8A79-4C00-BCC7-736E6A8D0636}">
      <dgm:prSet phldrT="[Texto]"/>
      <dgm:spPr/>
      <dgm:t>
        <a:bodyPr/>
        <a:lstStyle/>
        <a:p>
          <a:pPr algn="l"/>
          <a:r>
            <a:rPr lang="es-MX" dirty="0" smtClean="0"/>
            <a:t>Ejercer supervisión de contratos</a:t>
          </a:r>
          <a:endParaRPr lang="es-CR" dirty="0"/>
        </a:p>
      </dgm:t>
    </dgm:pt>
    <dgm:pt modelId="{1C6E1CE5-6616-4251-8C9E-D4A639C20B37}" type="parTrans" cxnId="{D0A608C0-8875-4895-9232-BA86B1FC6C10}">
      <dgm:prSet/>
      <dgm:spPr/>
      <dgm:t>
        <a:bodyPr/>
        <a:lstStyle/>
        <a:p>
          <a:endParaRPr lang="es-CR"/>
        </a:p>
      </dgm:t>
    </dgm:pt>
    <dgm:pt modelId="{CE9EC4B5-77AD-4A5A-9275-CFD0FB1A93FC}" type="sibTrans" cxnId="{D0A608C0-8875-4895-9232-BA86B1FC6C10}">
      <dgm:prSet/>
      <dgm:spPr/>
      <dgm:t>
        <a:bodyPr/>
        <a:lstStyle/>
        <a:p>
          <a:endParaRPr lang="es-CR"/>
        </a:p>
      </dgm:t>
    </dgm:pt>
    <dgm:pt modelId="{50A8D018-BF0D-48A3-A8C3-192B785CBD0F}">
      <dgm:prSet/>
      <dgm:spPr/>
      <dgm:t>
        <a:bodyPr/>
        <a:lstStyle/>
        <a:p>
          <a:r>
            <a:rPr lang="es-CR" u="sng" smtClean="0">
              <a:solidFill>
                <a:schemeClr val="tx1"/>
              </a:solidFill>
            </a:rPr>
            <a:t>Evaluar y verificar cumplimiento</a:t>
          </a:r>
          <a:r>
            <a:rPr lang="es-CR" smtClean="0">
              <a:solidFill>
                <a:schemeClr val="tx1"/>
              </a:solidFill>
            </a:rPr>
            <a:t> de los objetivos, contrato y uso de los fondos públicos</a:t>
          </a:r>
          <a:endParaRPr lang="es-CR" dirty="0">
            <a:solidFill>
              <a:schemeClr val="tx1"/>
            </a:solidFill>
          </a:endParaRPr>
        </a:p>
      </dgm:t>
    </dgm:pt>
    <dgm:pt modelId="{60B3B3D1-8BB2-44B8-B6C6-F642E9C26A8B}" type="parTrans" cxnId="{D210D288-10BF-4D9F-A2B2-969B3C631D4C}">
      <dgm:prSet/>
      <dgm:spPr/>
      <dgm:t>
        <a:bodyPr/>
        <a:lstStyle/>
        <a:p>
          <a:endParaRPr lang="es-CR"/>
        </a:p>
      </dgm:t>
    </dgm:pt>
    <dgm:pt modelId="{24D0C7BA-B718-4710-8D81-756780910F9A}" type="sibTrans" cxnId="{D210D288-10BF-4D9F-A2B2-969B3C631D4C}">
      <dgm:prSet/>
      <dgm:spPr/>
      <dgm:t>
        <a:bodyPr/>
        <a:lstStyle/>
        <a:p>
          <a:endParaRPr lang="es-CR"/>
        </a:p>
      </dgm:t>
    </dgm:pt>
    <dgm:pt modelId="{0D08C3AC-93E8-487D-9F57-BEB0864AB08F}">
      <dgm:prSet/>
      <dgm:spPr/>
      <dgm:t>
        <a:bodyPr/>
        <a:lstStyle/>
        <a:p>
          <a:endParaRPr lang="es-CR" dirty="0">
            <a:solidFill>
              <a:schemeClr val="tx1"/>
            </a:solidFill>
          </a:endParaRPr>
        </a:p>
      </dgm:t>
    </dgm:pt>
    <dgm:pt modelId="{9888F5E9-0228-4D48-98F0-9E2E6A957D66}" type="parTrans" cxnId="{30E722E0-A97B-4714-BA6A-A4D9B0CA3378}">
      <dgm:prSet/>
      <dgm:spPr/>
      <dgm:t>
        <a:bodyPr/>
        <a:lstStyle/>
        <a:p>
          <a:endParaRPr lang="es-CR"/>
        </a:p>
      </dgm:t>
    </dgm:pt>
    <dgm:pt modelId="{6BA178F3-3F19-4A77-8A1A-20A035C758DD}" type="sibTrans" cxnId="{30E722E0-A97B-4714-BA6A-A4D9B0CA3378}">
      <dgm:prSet/>
      <dgm:spPr/>
      <dgm:t>
        <a:bodyPr/>
        <a:lstStyle/>
        <a:p>
          <a:endParaRPr lang="es-CR"/>
        </a:p>
      </dgm:t>
    </dgm:pt>
    <dgm:pt modelId="{2AEFF649-09D2-4098-ABD3-B42D44CE240A}">
      <dgm:prSet/>
      <dgm:spPr/>
      <dgm:t>
        <a:bodyPr/>
        <a:lstStyle/>
        <a:p>
          <a:r>
            <a:rPr lang="es-CR" smtClean="0">
              <a:solidFill>
                <a:schemeClr val="tx1"/>
              </a:solidFill>
            </a:rPr>
            <a:t>Debe ser un ente </a:t>
          </a:r>
          <a:r>
            <a:rPr lang="es-CR" u="sng" smtClean="0">
              <a:solidFill>
                <a:schemeClr val="tx1"/>
              </a:solidFill>
            </a:rPr>
            <a:t>independiente y objetivo</a:t>
          </a:r>
          <a:endParaRPr lang="es-CR" dirty="0">
            <a:solidFill>
              <a:schemeClr val="tx1"/>
            </a:solidFill>
          </a:endParaRPr>
        </a:p>
      </dgm:t>
    </dgm:pt>
    <dgm:pt modelId="{C2F44A3C-EBC7-4DAE-886C-589EAFCE557D}" type="parTrans" cxnId="{7E784A54-1A07-4F1B-BCBD-FD2E0C71045D}">
      <dgm:prSet/>
      <dgm:spPr/>
      <dgm:t>
        <a:bodyPr/>
        <a:lstStyle/>
        <a:p>
          <a:endParaRPr lang="es-CR"/>
        </a:p>
      </dgm:t>
    </dgm:pt>
    <dgm:pt modelId="{E23446C1-569B-4CA6-A15D-113967AE5332}" type="sibTrans" cxnId="{7E784A54-1A07-4F1B-BCBD-FD2E0C71045D}">
      <dgm:prSet/>
      <dgm:spPr/>
      <dgm:t>
        <a:bodyPr/>
        <a:lstStyle/>
        <a:p>
          <a:endParaRPr lang="es-CR"/>
        </a:p>
      </dgm:t>
    </dgm:pt>
    <dgm:pt modelId="{FF6D48EA-4CA2-4E36-B646-B6AC21314F2D}">
      <dgm:prSet/>
      <dgm:spPr/>
      <dgm:t>
        <a:bodyPr/>
        <a:lstStyle/>
        <a:p>
          <a:endParaRPr lang="es-CR" dirty="0">
            <a:solidFill>
              <a:schemeClr val="tx1"/>
            </a:solidFill>
          </a:endParaRPr>
        </a:p>
      </dgm:t>
    </dgm:pt>
    <dgm:pt modelId="{E2019D28-8BBE-42AD-8374-7727D4F03C25}" type="parTrans" cxnId="{EA33C306-81CD-4FAD-9666-32A64A726847}">
      <dgm:prSet/>
      <dgm:spPr/>
      <dgm:t>
        <a:bodyPr/>
        <a:lstStyle/>
        <a:p>
          <a:endParaRPr lang="es-CR"/>
        </a:p>
      </dgm:t>
    </dgm:pt>
    <dgm:pt modelId="{9EBAC871-42C8-4961-B04A-9AC8BA1E6863}" type="sibTrans" cxnId="{EA33C306-81CD-4FAD-9666-32A64A726847}">
      <dgm:prSet/>
      <dgm:spPr/>
      <dgm:t>
        <a:bodyPr/>
        <a:lstStyle/>
        <a:p>
          <a:endParaRPr lang="es-CR"/>
        </a:p>
      </dgm:t>
    </dgm:pt>
    <dgm:pt modelId="{CF2E1474-260A-47C1-95E8-05F7DE5EAEEE}">
      <dgm:prSet/>
      <dgm:spPr/>
      <dgm:t>
        <a:bodyPr/>
        <a:lstStyle/>
        <a:p>
          <a:r>
            <a:rPr lang="es-CR" u="sng" dirty="0" smtClean="0">
              <a:solidFill>
                <a:schemeClr val="tx1"/>
              </a:solidFill>
            </a:rPr>
            <a:t>Insumo</a:t>
          </a:r>
          <a:r>
            <a:rPr lang="es-CR" dirty="0" smtClean="0">
              <a:solidFill>
                <a:schemeClr val="tx1"/>
              </a:solidFill>
            </a:rPr>
            <a:t> al CONAVI para mejorar su estructura técnica y administrativa en  los proyectos en ejecución</a:t>
          </a:r>
          <a:endParaRPr lang="es-CR" dirty="0">
            <a:solidFill>
              <a:schemeClr val="tx1"/>
            </a:solidFill>
          </a:endParaRPr>
        </a:p>
      </dgm:t>
    </dgm:pt>
    <dgm:pt modelId="{A525FE5D-DA4F-4AF4-B299-6872D93056A0}" type="parTrans" cxnId="{AD29E159-668E-4231-8A47-598E3006EBF6}">
      <dgm:prSet/>
      <dgm:spPr/>
      <dgm:t>
        <a:bodyPr/>
        <a:lstStyle/>
        <a:p>
          <a:endParaRPr lang="es-CR"/>
        </a:p>
      </dgm:t>
    </dgm:pt>
    <dgm:pt modelId="{3905EE85-C2CE-46C0-81D2-6B67FE151B8B}" type="sibTrans" cxnId="{AD29E159-668E-4231-8A47-598E3006EBF6}">
      <dgm:prSet/>
      <dgm:spPr/>
      <dgm:t>
        <a:bodyPr/>
        <a:lstStyle/>
        <a:p>
          <a:endParaRPr lang="es-CR"/>
        </a:p>
      </dgm:t>
    </dgm:pt>
    <dgm:pt modelId="{5C92490C-4E6D-4556-8AF8-9AB22D266EA6}">
      <dgm:prSet phldrT="[Texto]"/>
      <dgm:spPr/>
      <dgm:t>
        <a:bodyPr/>
        <a:lstStyle/>
        <a:p>
          <a:endParaRPr lang="es-CR" dirty="0"/>
        </a:p>
      </dgm:t>
    </dgm:pt>
    <dgm:pt modelId="{62C72912-6E8F-4392-A2C7-11CCD2B330A0}" type="parTrans" cxnId="{BA4003B7-B082-4DB7-B366-28DD274C62B0}">
      <dgm:prSet/>
      <dgm:spPr/>
      <dgm:t>
        <a:bodyPr/>
        <a:lstStyle/>
        <a:p>
          <a:endParaRPr lang="es-CR"/>
        </a:p>
      </dgm:t>
    </dgm:pt>
    <dgm:pt modelId="{8065BBB7-55E8-4906-8CCC-3BEB03B655C4}" type="sibTrans" cxnId="{BA4003B7-B082-4DB7-B366-28DD274C62B0}">
      <dgm:prSet/>
      <dgm:spPr/>
      <dgm:t>
        <a:bodyPr/>
        <a:lstStyle/>
        <a:p>
          <a:endParaRPr lang="es-CR"/>
        </a:p>
      </dgm:t>
    </dgm:pt>
    <dgm:pt modelId="{7D019DED-C7E1-4168-97D2-221A81380B0D}">
      <dgm:prSet phldrT="[Texto]"/>
      <dgm:spPr/>
      <dgm:t>
        <a:bodyPr/>
        <a:lstStyle/>
        <a:p>
          <a:pPr algn="l"/>
          <a:endParaRPr lang="es-CR" dirty="0"/>
        </a:p>
      </dgm:t>
    </dgm:pt>
    <dgm:pt modelId="{2730243F-8339-463D-B690-8729A98D437A}" type="parTrans" cxnId="{BF87B1CC-E93C-4060-A471-B55DFA85BC60}">
      <dgm:prSet/>
      <dgm:spPr/>
      <dgm:t>
        <a:bodyPr/>
        <a:lstStyle/>
        <a:p>
          <a:endParaRPr lang="es-CR"/>
        </a:p>
      </dgm:t>
    </dgm:pt>
    <dgm:pt modelId="{3A7F23E8-69C9-43B1-A077-0C506D562C41}" type="sibTrans" cxnId="{BF87B1CC-E93C-4060-A471-B55DFA85BC60}">
      <dgm:prSet/>
      <dgm:spPr/>
      <dgm:t>
        <a:bodyPr/>
        <a:lstStyle/>
        <a:p>
          <a:endParaRPr lang="es-CR"/>
        </a:p>
      </dgm:t>
    </dgm:pt>
    <dgm:pt modelId="{C168E97A-5A09-4AF3-825F-57C2BAD7E5DB}">
      <dgm:prSet phldrT="[Texto]"/>
      <dgm:spPr/>
      <dgm:t>
        <a:bodyPr/>
        <a:lstStyle/>
        <a:p>
          <a:pPr algn="l"/>
          <a:endParaRPr lang="es-CR" dirty="0"/>
        </a:p>
      </dgm:t>
    </dgm:pt>
    <dgm:pt modelId="{4EEE0FC4-585D-44FE-AA0D-0104A4A01E56}" type="parTrans" cxnId="{D729AB3C-245A-48A4-BEB6-92277F080D55}">
      <dgm:prSet/>
      <dgm:spPr/>
      <dgm:t>
        <a:bodyPr/>
        <a:lstStyle/>
        <a:p>
          <a:endParaRPr lang="es-CR"/>
        </a:p>
      </dgm:t>
    </dgm:pt>
    <dgm:pt modelId="{FCAAC3F0-5DBB-497E-9DC5-DE0B55D9D696}" type="sibTrans" cxnId="{D729AB3C-245A-48A4-BEB6-92277F080D55}">
      <dgm:prSet/>
      <dgm:spPr/>
      <dgm:t>
        <a:bodyPr/>
        <a:lstStyle/>
        <a:p>
          <a:endParaRPr lang="es-CR"/>
        </a:p>
      </dgm:t>
    </dgm:pt>
    <dgm:pt modelId="{56EAAEC2-2FEB-4885-85D9-61F8658419E1}">
      <dgm:prSet phldrT="[Texto]"/>
      <dgm:spPr/>
      <dgm:t>
        <a:bodyPr/>
        <a:lstStyle/>
        <a:p>
          <a:pPr algn="ctr"/>
          <a:r>
            <a:rPr lang="es-CR" b="1" dirty="0" smtClean="0">
              <a:solidFill>
                <a:srgbClr val="FF0000"/>
              </a:solidFill>
            </a:rPr>
            <a:t>Planificar</a:t>
          </a:r>
          <a:endParaRPr lang="es-CR" dirty="0"/>
        </a:p>
      </dgm:t>
    </dgm:pt>
    <dgm:pt modelId="{BD53CAD5-CD98-441C-A0A8-452C08541A8E}" type="parTrans" cxnId="{515C5060-A312-4E22-8A3D-E999C7DDEF92}">
      <dgm:prSet/>
      <dgm:spPr/>
      <dgm:t>
        <a:bodyPr/>
        <a:lstStyle/>
        <a:p>
          <a:endParaRPr lang="es-CR"/>
        </a:p>
      </dgm:t>
    </dgm:pt>
    <dgm:pt modelId="{D738D98A-767E-42DA-82D9-686F09DACBA8}" type="sibTrans" cxnId="{515C5060-A312-4E22-8A3D-E999C7DDEF92}">
      <dgm:prSet/>
      <dgm:spPr/>
      <dgm:t>
        <a:bodyPr/>
        <a:lstStyle/>
        <a:p>
          <a:endParaRPr lang="es-CR"/>
        </a:p>
      </dgm:t>
    </dgm:pt>
    <dgm:pt modelId="{159938A8-30D1-47FE-949D-61CB49A31668}">
      <dgm:prSet/>
      <dgm:spPr/>
      <dgm:t>
        <a:bodyPr/>
        <a:lstStyle/>
        <a:p>
          <a:pPr algn="ctr"/>
          <a:r>
            <a:rPr lang="es-CR" b="1" dirty="0" smtClean="0">
              <a:solidFill>
                <a:srgbClr val="FF0000"/>
              </a:solidFill>
            </a:rPr>
            <a:t>Diseñar</a:t>
          </a:r>
          <a:endParaRPr lang="es-CR" b="1" dirty="0">
            <a:solidFill>
              <a:srgbClr val="FF0000"/>
            </a:solidFill>
          </a:endParaRPr>
        </a:p>
      </dgm:t>
    </dgm:pt>
    <dgm:pt modelId="{59B2E797-BE9F-48E9-B771-2EC9DD246686}" type="parTrans" cxnId="{DDDA511B-B2B1-469B-A19E-841DF1DB476B}">
      <dgm:prSet/>
      <dgm:spPr/>
      <dgm:t>
        <a:bodyPr/>
        <a:lstStyle/>
        <a:p>
          <a:endParaRPr lang="es-CR"/>
        </a:p>
      </dgm:t>
    </dgm:pt>
    <dgm:pt modelId="{25873796-2E98-4549-B331-790287646118}" type="sibTrans" cxnId="{DDDA511B-B2B1-469B-A19E-841DF1DB476B}">
      <dgm:prSet/>
      <dgm:spPr/>
      <dgm:t>
        <a:bodyPr/>
        <a:lstStyle/>
        <a:p>
          <a:endParaRPr lang="es-CR"/>
        </a:p>
      </dgm:t>
    </dgm:pt>
    <dgm:pt modelId="{F48346C3-3649-4745-9F3F-4F147B0FA9E1}">
      <dgm:prSet/>
      <dgm:spPr/>
      <dgm:t>
        <a:bodyPr/>
        <a:lstStyle/>
        <a:p>
          <a:pPr algn="ctr"/>
          <a:r>
            <a:rPr lang="es-CR" b="1" dirty="0" smtClean="0">
              <a:solidFill>
                <a:srgbClr val="FF0000"/>
              </a:solidFill>
            </a:rPr>
            <a:t>Supervisar:</a:t>
          </a:r>
          <a:r>
            <a:rPr lang="es-CR" dirty="0" smtClean="0">
              <a:solidFill>
                <a:srgbClr val="FF0000"/>
              </a:solidFill>
            </a:rPr>
            <a:t> </a:t>
          </a:r>
          <a:endParaRPr lang="es-CR" dirty="0">
            <a:solidFill>
              <a:srgbClr val="FF0000"/>
            </a:solidFill>
          </a:endParaRPr>
        </a:p>
      </dgm:t>
    </dgm:pt>
    <dgm:pt modelId="{01BA3EDC-653F-4C35-A92A-EEBE68931076}" type="parTrans" cxnId="{07D15012-D096-440C-A701-2AD5B1585263}">
      <dgm:prSet/>
      <dgm:spPr/>
      <dgm:t>
        <a:bodyPr/>
        <a:lstStyle/>
        <a:p>
          <a:endParaRPr lang="es-CR"/>
        </a:p>
      </dgm:t>
    </dgm:pt>
    <dgm:pt modelId="{2ACD967B-FD30-472D-982E-AD936536EAB1}" type="sibTrans" cxnId="{07D15012-D096-440C-A701-2AD5B1585263}">
      <dgm:prSet/>
      <dgm:spPr/>
      <dgm:t>
        <a:bodyPr/>
        <a:lstStyle/>
        <a:p>
          <a:endParaRPr lang="es-CR"/>
        </a:p>
      </dgm:t>
    </dgm:pt>
    <dgm:pt modelId="{77E1CC17-F535-4BA0-A300-E9D37BFEA864}">
      <dgm:prSet/>
      <dgm:spPr/>
      <dgm:t>
        <a:bodyPr/>
        <a:lstStyle/>
        <a:p>
          <a:pPr algn="l"/>
          <a:r>
            <a:rPr lang="es-CR" smtClean="0">
              <a:solidFill>
                <a:schemeClr val="tx1"/>
              </a:solidFill>
            </a:rPr>
            <a:t>Dirigir la realización de un proyecto</a:t>
          </a:r>
          <a:endParaRPr lang="es-CR" dirty="0">
            <a:solidFill>
              <a:schemeClr val="tx1"/>
            </a:solidFill>
          </a:endParaRPr>
        </a:p>
      </dgm:t>
    </dgm:pt>
    <dgm:pt modelId="{8A05D691-A628-4F49-AC5B-2399EDF84ECE}" type="parTrans" cxnId="{2EEF6D1D-098A-4B88-A915-68C29DDF9248}">
      <dgm:prSet/>
      <dgm:spPr/>
      <dgm:t>
        <a:bodyPr/>
        <a:lstStyle/>
        <a:p>
          <a:endParaRPr lang="es-CR"/>
        </a:p>
      </dgm:t>
    </dgm:pt>
    <dgm:pt modelId="{451CAF0A-72C4-4A06-AC95-45DCDF585AF9}" type="sibTrans" cxnId="{2EEF6D1D-098A-4B88-A915-68C29DDF9248}">
      <dgm:prSet/>
      <dgm:spPr/>
      <dgm:t>
        <a:bodyPr/>
        <a:lstStyle/>
        <a:p>
          <a:endParaRPr lang="es-CR"/>
        </a:p>
      </dgm:t>
    </dgm:pt>
    <dgm:pt modelId="{B726CC35-FA19-4EE4-8ED5-CD565A73D06C}">
      <dgm:prSet/>
      <dgm:spPr/>
      <dgm:t>
        <a:bodyPr/>
        <a:lstStyle/>
        <a:p>
          <a:pPr algn="l"/>
          <a:r>
            <a:rPr lang="es-CR" dirty="0" smtClean="0">
              <a:solidFill>
                <a:schemeClr val="tx1"/>
              </a:solidFill>
            </a:rPr>
            <a:t>Tiene </a:t>
          </a:r>
          <a:r>
            <a:rPr lang="es-CR" u="sng" dirty="0" smtClean="0">
              <a:solidFill>
                <a:schemeClr val="tx1"/>
              </a:solidFill>
            </a:rPr>
            <a:t>autoridad sobre proyecto.</a:t>
          </a:r>
          <a:endParaRPr lang="es-CR" u="sng" dirty="0">
            <a:solidFill>
              <a:schemeClr val="tx1"/>
            </a:solidFill>
          </a:endParaRPr>
        </a:p>
      </dgm:t>
    </dgm:pt>
    <dgm:pt modelId="{D4B838D5-C90C-448B-BA22-AEDEE9755927}" type="parTrans" cxnId="{D137C824-FA17-4AF6-B9D3-9545B3F7E0DC}">
      <dgm:prSet/>
      <dgm:spPr/>
      <dgm:t>
        <a:bodyPr/>
        <a:lstStyle/>
        <a:p>
          <a:endParaRPr lang="es-CR"/>
        </a:p>
      </dgm:t>
    </dgm:pt>
    <dgm:pt modelId="{EC44D07F-0921-4423-9058-BCEA3CEB53E0}" type="sibTrans" cxnId="{D137C824-FA17-4AF6-B9D3-9545B3F7E0DC}">
      <dgm:prSet/>
      <dgm:spPr/>
      <dgm:t>
        <a:bodyPr/>
        <a:lstStyle/>
        <a:p>
          <a:endParaRPr lang="es-CR"/>
        </a:p>
      </dgm:t>
    </dgm:pt>
    <dgm:pt modelId="{D11190F7-390D-4C0B-BD19-973F7483FE98}">
      <dgm:prSet/>
      <dgm:spPr/>
      <dgm:t>
        <a:bodyPr/>
        <a:lstStyle/>
        <a:p>
          <a:pPr algn="l"/>
          <a:r>
            <a:rPr lang="es-CR" dirty="0" smtClean="0">
              <a:solidFill>
                <a:schemeClr val="tx1"/>
              </a:solidFill>
            </a:rPr>
            <a:t>Capacidad de exigir que se realice todo lo estipulado en el contrato o cartel de licitación</a:t>
          </a:r>
          <a:endParaRPr lang="es-CR" dirty="0">
            <a:solidFill>
              <a:schemeClr val="tx1"/>
            </a:solidFill>
          </a:endParaRPr>
        </a:p>
      </dgm:t>
    </dgm:pt>
    <dgm:pt modelId="{36931C13-BDE5-470A-A540-566005F30650}" type="parTrans" cxnId="{E13D441E-0FA2-4428-BACF-7E054990F967}">
      <dgm:prSet/>
      <dgm:spPr/>
      <dgm:t>
        <a:bodyPr/>
        <a:lstStyle/>
        <a:p>
          <a:endParaRPr lang="es-CR"/>
        </a:p>
      </dgm:t>
    </dgm:pt>
    <dgm:pt modelId="{0D1A7C67-4D4B-4EA1-A812-E6F60393D1EF}" type="sibTrans" cxnId="{E13D441E-0FA2-4428-BACF-7E054990F967}">
      <dgm:prSet/>
      <dgm:spPr/>
      <dgm:t>
        <a:bodyPr/>
        <a:lstStyle/>
        <a:p>
          <a:endParaRPr lang="es-CR"/>
        </a:p>
      </dgm:t>
    </dgm:pt>
    <dgm:pt modelId="{754BD53C-B3EE-4030-A641-7D60EFD415A1}" type="pres">
      <dgm:prSet presAssocID="{27FABE1A-B039-4CB8-A1F7-C89AE0AEF13F}" presName="Name0" presStyleCnt="0">
        <dgm:presLayoutVars>
          <dgm:dir/>
          <dgm:animLvl val="lvl"/>
          <dgm:resizeHandles val="exact"/>
        </dgm:presLayoutVars>
      </dgm:prSet>
      <dgm:spPr/>
    </dgm:pt>
    <dgm:pt modelId="{B3310C42-9452-4987-8C0A-ABAAF146A957}" type="pres">
      <dgm:prSet presAssocID="{5A520DF9-D9EB-4C8A-8D17-13B3F94FCABA}" presName="composite" presStyleCnt="0"/>
      <dgm:spPr/>
    </dgm:pt>
    <dgm:pt modelId="{13060565-BC55-4615-889D-9EDA65D6FE4E}" type="pres">
      <dgm:prSet presAssocID="{5A520DF9-D9EB-4C8A-8D17-13B3F94FCAB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85839A4-8E3C-455E-AF39-7F4970CC327B}" type="pres">
      <dgm:prSet presAssocID="{5A520DF9-D9EB-4C8A-8D17-13B3F94FCAB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A7E7071-1EEA-474D-958E-A731A3AF2C14}" type="pres">
      <dgm:prSet presAssocID="{53CB4896-D9DC-405C-9C40-1B38E7E6DEDC}" presName="space" presStyleCnt="0"/>
      <dgm:spPr/>
    </dgm:pt>
    <dgm:pt modelId="{34C794EF-B4B9-4F46-91B0-6A59F0B610AE}" type="pres">
      <dgm:prSet presAssocID="{68D89954-CE5D-444B-8DCE-D1A89584A7E0}" presName="composite" presStyleCnt="0"/>
      <dgm:spPr/>
    </dgm:pt>
    <dgm:pt modelId="{F6E4497F-FBC8-4C3C-BC3D-016AF25E2099}" type="pres">
      <dgm:prSet presAssocID="{68D89954-CE5D-444B-8DCE-D1A89584A7E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1F8B09C-DFB4-483C-B3BE-443AB3E65B37}" type="pres">
      <dgm:prSet presAssocID="{68D89954-CE5D-444B-8DCE-D1A89584A7E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F5B41B4-A0D4-45F2-AE6D-6825FB38FC67}" type="pres">
      <dgm:prSet presAssocID="{1B26461D-4B71-43F8-9A35-FC629879DFBD}" presName="space" presStyleCnt="0"/>
      <dgm:spPr/>
    </dgm:pt>
    <dgm:pt modelId="{1FF4DB6E-6133-45A9-A65D-8677151C286B}" type="pres">
      <dgm:prSet presAssocID="{1E79BD8A-DD97-481C-A9E2-04F47D6ED1C1}" presName="composite" presStyleCnt="0"/>
      <dgm:spPr/>
    </dgm:pt>
    <dgm:pt modelId="{0A446D72-9AB3-484D-B761-F13143DEF5A0}" type="pres">
      <dgm:prSet presAssocID="{1E79BD8A-DD97-481C-A9E2-04F47D6ED1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9788728-3E74-48BE-B07B-B0D12095E5C9}" type="pres">
      <dgm:prSet presAssocID="{1E79BD8A-DD97-481C-A9E2-04F47D6ED1C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4B5DFBEA-E897-4112-8FE6-20AAAB38F594}" type="presOf" srcId="{F57E7AA4-4895-471A-B0CE-E227CEEF9838}" destId="{01F8B09C-DFB4-483C-B3BE-443AB3E65B37}" srcOrd="0" destOrd="0" presId="urn:microsoft.com/office/officeart/2005/8/layout/hList1"/>
    <dgm:cxn modelId="{D0A608C0-8875-4895-9232-BA86B1FC6C10}" srcId="{5A520DF9-D9EB-4C8A-8D17-13B3F94FCABA}" destId="{50DDDEAE-8A79-4C00-BCC7-736E6A8D0636}" srcOrd="4" destOrd="0" parTransId="{1C6E1CE5-6616-4251-8C9E-D4A639C20B37}" sibTransId="{CE9EC4B5-77AD-4A5A-9275-CFD0FB1A93FC}"/>
    <dgm:cxn modelId="{30E722E0-A97B-4714-BA6A-A4D9B0CA3378}" srcId="{1E79BD8A-DD97-481C-A9E2-04F47D6ED1C1}" destId="{0D08C3AC-93E8-487D-9F57-BEB0864AB08F}" srcOrd="2" destOrd="0" parTransId="{9888F5E9-0228-4D48-98F0-9E2E6A957D66}" sibTransId="{6BA178F3-3F19-4A77-8A1A-20A035C758DD}"/>
    <dgm:cxn modelId="{2B308D26-0E6E-4419-A49B-DD839608CBEB}" type="presOf" srcId="{C168E97A-5A09-4AF3-825F-57C2BAD7E5DB}" destId="{985839A4-8E3C-455E-AF39-7F4970CC327B}" srcOrd="0" destOrd="3" presId="urn:microsoft.com/office/officeart/2005/8/layout/hList1"/>
    <dgm:cxn modelId="{5BEEDC3D-80A1-427E-8492-079144A41A29}" type="presOf" srcId="{50A8D018-BF0D-48A3-A8C3-192B785CBD0F}" destId="{69788728-3E74-48BE-B07B-B0D12095E5C9}" srcOrd="0" destOrd="1" presId="urn:microsoft.com/office/officeart/2005/8/layout/hList1"/>
    <dgm:cxn modelId="{D210D288-10BF-4D9F-A2B2-969B3C631D4C}" srcId="{1E79BD8A-DD97-481C-A9E2-04F47D6ED1C1}" destId="{50A8D018-BF0D-48A3-A8C3-192B785CBD0F}" srcOrd="1" destOrd="0" parTransId="{60B3B3D1-8BB2-44B8-B6C6-F642E9C26A8B}" sibTransId="{24D0C7BA-B718-4710-8D81-756780910F9A}"/>
    <dgm:cxn modelId="{D729AB3C-245A-48A4-BEB6-92277F080D55}" srcId="{5A520DF9-D9EB-4C8A-8D17-13B3F94FCABA}" destId="{C168E97A-5A09-4AF3-825F-57C2BAD7E5DB}" srcOrd="3" destOrd="0" parTransId="{4EEE0FC4-585D-44FE-AA0D-0104A4A01E56}" sibTransId="{FCAAC3F0-5DBB-497E-9DC5-DE0B55D9D696}"/>
    <dgm:cxn modelId="{FCB78ABE-C568-4973-BDFB-C51CC5CBE542}" type="presOf" srcId="{2AEFF649-09D2-4098-ABD3-B42D44CE240A}" destId="{69788728-3E74-48BE-B07B-B0D12095E5C9}" srcOrd="0" destOrd="3" presId="urn:microsoft.com/office/officeart/2005/8/layout/hList1"/>
    <dgm:cxn modelId="{C9079EDF-A8F1-41E9-BD63-0D53A5102996}" type="presOf" srcId="{50DDDEAE-8A79-4C00-BCC7-736E6A8D0636}" destId="{985839A4-8E3C-455E-AF39-7F4970CC327B}" srcOrd="0" destOrd="4" presId="urn:microsoft.com/office/officeart/2005/8/layout/hList1"/>
    <dgm:cxn modelId="{BF87B1CC-E93C-4060-A471-B55DFA85BC60}" srcId="{5A520DF9-D9EB-4C8A-8D17-13B3F94FCABA}" destId="{7D019DED-C7E1-4168-97D2-221A81380B0D}" srcOrd="1" destOrd="0" parTransId="{2730243F-8339-463D-B690-8729A98D437A}" sibTransId="{3A7F23E8-69C9-43B1-A077-0C506D562C41}"/>
    <dgm:cxn modelId="{7D5B362C-F332-49A5-93D3-83A54920F791}" type="presOf" srcId="{207092EC-1879-4BD0-829F-2EF6BC0ADC54}" destId="{01F8B09C-DFB4-483C-B3BE-443AB3E65B37}" srcOrd="0" destOrd="2" presId="urn:microsoft.com/office/officeart/2005/8/layout/hList1"/>
    <dgm:cxn modelId="{13E55E2B-E1CB-4B2D-9EBC-760B3160B3F9}" srcId="{27FABE1A-B039-4CB8-A1F7-C89AE0AEF13F}" destId="{68D89954-CE5D-444B-8DCE-D1A89584A7E0}" srcOrd="1" destOrd="0" parTransId="{15C8E52B-8D48-4DAC-A415-57F8C11F20B1}" sibTransId="{1B26461D-4B71-43F8-9A35-FC629879DFBD}"/>
    <dgm:cxn modelId="{6A384215-E68E-434B-92F5-1EADB1D1E701}" type="presOf" srcId="{5C92490C-4E6D-4556-8AF8-9AB22D266EA6}" destId="{01F8B09C-DFB4-483C-B3BE-443AB3E65B37}" srcOrd="0" destOrd="1" presId="urn:microsoft.com/office/officeart/2005/8/layout/hList1"/>
    <dgm:cxn modelId="{07D15012-D096-440C-A701-2AD5B1585263}" srcId="{5A520DF9-D9EB-4C8A-8D17-13B3F94FCABA}" destId="{F48346C3-3649-4745-9F3F-4F147B0FA9E1}" srcOrd="7" destOrd="0" parTransId="{01BA3EDC-653F-4C35-A92A-EEBE68931076}" sibTransId="{2ACD967B-FD30-472D-982E-AD936536EAB1}"/>
    <dgm:cxn modelId="{CDB55E9E-D8F5-49F3-AEF6-A605F8A7D6D8}" type="presOf" srcId="{77E1CC17-F535-4BA0-A300-E9D37BFEA864}" destId="{985839A4-8E3C-455E-AF39-7F4970CC327B}" srcOrd="0" destOrd="8" presId="urn:microsoft.com/office/officeart/2005/8/layout/hList1"/>
    <dgm:cxn modelId="{19AD75AB-62D2-4E3B-9991-6FC62FCFBC11}" srcId="{1E79BD8A-DD97-481C-A9E2-04F47D6ED1C1}" destId="{DCA89766-2F31-4B2D-85B6-8DA4CE6AC471}" srcOrd="0" destOrd="0" parTransId="{CDF9EF45-3F00-4CDA-9EDB-2D80732E9149}" sibTransId="{615ADBE2-5BB3-4213-BFB6-E23106FD198F}"/>
    <dgm:cxn modelId="{1733EF9D-D252-4B1C-978A-042DE3CF42BB}" type="presOf" srcId="{CF2E1474-260A-47C1-95E8-05F7DE5EAEEE}" destId="{69788728-3E74-48BE-B07B-B0D12095E5C9}" srcOrd="0" destOrd="5" presId="urn:microsoft.com/office/officeart/2005/8/layout/hList1"/>
    <dgm:cxn modelId="{8A449EFB-9FF5-482F-9E38-7780E555AEFC}" type="presOf" srcId="{B726CC35-FA19-4EE4-8ED5-CD565A73D06C}" destId="{985839A4-8E3C-455E-AF39-7F4970CC327B}" srcOrd="0" destOrd="9" presId="urn:microsoft.com/office/officeart/2005/8/layout/hList1"/>
    <dgm:cxn modelId="{DA298362-4C3E-499E-87AA-FA667197F7F9}" type="presOf" srcId="{56EAAEC2-2FEB-4885-85D9-61F8658419E1}" destId="{985839A4-8E3C-455E-AF39-7F4970CC327B}" srcOrd="0" destOrd="5" presId="urn:microsoft.com/office/officeart/2005/8/layout/hList1"/>
    <dgm:cxn modelId="{FD276769-B947-48E3-909E-370EFF479284}" type="presOf" srcId="{D11190F7-390D-4C0B-BD19-973F7483FE98}" destId="{985839A4-8E3C-455E-AF39-7F4970CC327B}" srcOrd="0" destOrd="10" presId="urn:microsoft.com/office/officeart/2005/8/layout/hList1"/>
    <dgm:cxn modelId="{2F6466B8-9020-4C1C-9884-3DD3CD793282}" type="presOf" srcId="{DCA89766-2F31-4B2D-85B6-8DA4CE6AC471}" destId="{69788728-3E74-48BE-B07B-B0D12095E5C9}" srcOrd="0" destOrd="0" presId="urn:microsoft.com/office/officeart/2005/8/layout/hList1"/>
    <dgm:cxn modelId="{3421DB14-00E0-4BF9-9A19-77785FFF6A55}" srcId="{5A520DF9-D9EB-4C8A-8D17-13B3F94FCABA}" destId="{BA805BC5-8598-4F6D-A3C3-AC257579DA09}" srcOrd="2" destOrd="0" parTransId="{1B0B13FF-7B71-4A84-8632-A1A17A2D048A}" sibTransId="{AE920EBB-D441-45C5-B5C9-E8420C6F940A}"/>
    <dgm:cxn modelId="{BCE49106-F343-41D1-8738-54667AEC725A}" srcId="{5A520DF9-D9EB-4C8A-8D17-13B3F94FCABA}" destId="{3843AE26-2AC3-4B4A-813E-4A5193B4767C}" srcOrd="0" destOrd="0" parTransId="{143321AD-7FF5-463D-80B2-1BBD64743E39}" sibTransId="{444696A1-7F55-4824-8DAE-98C1CE41D0DC}"/>
    <dgm:cxn modelId="{515C5060-A312-4E22-8A3D-E999C7DDEF92}" srcId="{5A520DF9-D9EB-4C8A-8D17-13B3F94FCABA}" destId="{56EAAEC2-2FEB-4885-85D9-61F8658419E1}" srcOrd="5" destOrd="0" parTransId="{BD53CAD5-CD98-441C-A0A8-452C08541A8E}" sibTransId="{D738D98A-767E-42DA-82D9-686F09DACBA8}"/>
    <dgm:cxn modelId="{2F7005E1-B92C-4C88-8178-F0939C369CE7}" type="presOf" srcId="{1E79BD8A-DD97-481C-A9E2-04F47D6ED1C1}" destId="{0A446D72-9AB3-484D-B761-F13143DEF5A0}" srcOrd="0" destOrd="0" presId="urn:microsoft.com/office/officeart/2005/8/layout/hList1"/>
    <dgm:cxn modelId="{6E8ABD4B-1902-4FBC-A303-BEF23587C6CE}" type="presOf" srcId="{F48346C3-3649-4745-9F3F-4F147B0FA9E1}" destId="{985839A4-8E3C-455E-AF39-7F4970CC327B}" srcOrd="0" destOrd="7" presId="urn:microsoft.com/office/officeart/2005/8/layout/hList1"/>
    <dgm:cxn modelId="{BA4003B7-B082-4DB7-B366-28DD274C62B0}" srcId="{68D89954-CE5D-444B-8DCE-D1A89584A7E0}" destId="{5C92490C-4E6D-4556-8AF8-9AB22D266EA6}" srcOrd="1" destOrd="0" parTransId="{62C72912-6E8F-4392-A2C7-11CCD2B330A0}" sibTransId="{8065BBB7-55E8-4906-8CCC-3BEB03B655C4}"/>
    <dgm:cxn modelId="{EA33C306-81CD-4FAD-9666-32A64A726847}" srcId="{1E79BD8A-DD97-481C-A9E2-04F47D6ED1C1}" destId="{FF6D48EA-4CA2-4E36-B646-B6AC21314F2D}" srcOrd="4" destOrd="0" parTransId="{E2019D28-8BBE-42AD-8374-7727D4F03C25}" sibTransId="{9EBAC871-42C8-4961-B04A-9AC8BA1E6863}"/>
    <dgm:cxn modelId="{2EEF6D1D-098A-4B88-A915-68C29DDF9248}" srcId="{5A520DF9-D9EB-4C8A-8D17-13B3F94FCABA}" destId="{77E1CC17-F535-4BA0-A300-E9D37BFEA864}" srcOrd="8" destOrd="0" parTransId="{8A05D691-A628-4F49-AC5B-2399EDF84ECE}" sibTransId="{451CAF0A-72C4-4A06-AC95-45DCDF585AF9}"/>
    <dgm:cxn modelId="{9DED559A-0200-4FF7-9B74-857CEE23789F}" type="presOf" srcId="{0D08C3AC-93E8-487D-9F57-BEB0864AB08F}" destId="{69788728-3E74-48BE-B07B-B0D12095E5C9}" srcOrd="0" destOrd="2" presId="urn:microsoft.com/office/officeart/2005/8/layout/hList1"/>
    <dgm:cxn modelId="{E13D441E-0FA2-4428-BACF-7E054990F967}" srcId="{5A520DF9-D9EB-4C8A-8D17-13B3F94FCABA}" destId="{D11190F7-390D-4C0B-BD19-973F7483FE98}" srcOrd="10" destOrd="0" parTransId="{36931C13-BDE5-470A-A540-566005F30650}" sibTransId="{0D1A7C67-4D4B-4EA1-A812-E6F60393D1EF}"/>
    <dgm:cxn modelId="{5B2A9374-B59C-4A86-B858-D860DB8F3D63}" type="presOf" srcId="{7D019DED-C7E1-4168-97D2-221A81380B0D}" destId="{985839A4-8E3C-455E-AF39-7F4970CC327B}" srcOrd="0" destOrd="1" presId="urn:microsoft.com/office/officeart/2005/8/layout/hList1"/>
    <dgm:cxn modelId="{DC71FFE6-B2A9-4A4C-815E-4B7692BEC749}" srcId="{68D89954-CE5D-444B-8DCE-D1A89584A7E0}" destId="{207092EC-1879-4BD0-829F-2EF6BC0ADC54}" srcOrd="2" destOrd="0" parTransId="{A1614847-C466-4559-A987-8F7D73EE883D}" sibTransId="{4C6361B3-451C-4811-937C-2BD96FAC8FFB}"/>
    <dgm:cxn modelId="{6CB0A458-D9CA-4D68-8AF2-228094598C17}" type="presOf" srcId="{159938A8-30D1-47FE-949D-61CB49A31668}" destId="{985839A4-8E3C-455E-AF39-7F4970CC327B}" srcOrd="0" destOrd="6" presId="urn:microsoft.com/office/officeart/2005/8/layout/hList1"/>
    <dgm:cxn modelId="{F3470E50-9714-48F2-914D-78D56A47D802}" srcId="{27FABE1A-B039-4CB8-A1F7-C89AE0AEF13F}" destId="{1E79BD8A-DD97-481C-A9E2-04F47D6ED1C1}" srcOrd="2" destOrd="0" parTransId="{ED370CD4-3E46-4D48-A4B5-B0D02327236F}" sibTransId="{D46DF3A9-1A83-423D-8C4B-080D2608A3A4}"/>
    <dgm:cxn modelId="{7E3A9DB8-6533-41AC-A656-2DBBF8F88D20}" type="presOf" srcId="{5A520DF9-D9EB-4C8A-8D17-13B3F94FCABA}" destId="{13060565-BC55-4615-889D-9EDA65D6FE4E}" srcOrd="0" destOrd="0" presId="urn:microsoft.com/office/officeart/2005/8/layout/hList1"/>
    <dgm:cxn modelId="{DD66DE26-B3C1-4875-8129-6B0050F6F29F}" type="presOf" srcId="{FF6D48EA-4CA2-4E36-B646-B6AC21314F2D}" destId="{69788728-3E74-48BE-B07B-B0D12095E5C9}" srcOrd="0" destOrd="4" presId="urn:microsoft.com/office/officeart/2005/8/layout/hList1"/>
    <dgm:cxn modelId="{609A0D9E-1E41-416C-81B6-294708DF0B0C}" type="presOf" srcId="{27FABE1A-B039-4CB8-A1F7-C89AE0AEF13F}" destId="{754BD53C-B3EE-4030-A641-7D60EFD415A1}" srcOrd="0" destOrd="0" presId="urn:microsoft.com/office/officeart/2005/8/layout/hList1"/>
    <dgm:cxn modelId="{DDDA511B-B2B1-469B-A19E-841DF1DB476B}" srcId="{5A520DF9-D9EB-4C8A-8D17-13B3F94FCABA}" destId="{159938A8-30D1-47FE-949D-61CB49A31668}" srcOrd="6" destOrd="0" parTransId="{59B2E797-BE9F-48E9-B771-2EC9DD246686}" sibTransId="{25873796-2E98-4549-B331-790287646118}"/>
    <dgm:cxn modelId="{1A85EA21-2A2D-490C-B97B-D178F8720801}" type="presOf" srcId="{68D89954-CE5D-444B-8DCE-D1A89584A7E0}" destId="{F6E4497F-FBC8-4C3C-BC3D-016AF25E2099}" srcOrd="0" destOrd="0" presId="urn:microsoft.com/office/officeart/2005/8/layout/hList1"/>
    <dgm:cxn modelId="{4D062AEB-7D22-4281-B511-9529FF1A60E0}" srcId="{27FABE1A-B039-4CB8-A1F7-C89AE0AEF13F}" destId="{5A520DF9-D9EB-4C8A-8D17-13B3F94FCABA}" srcOrd="0" destOrd="0" parTransId="{CE961D97-0872-411F-B4CB-FC5B58938CFE}" sibTransId="{53CB4896-D9DC-405C-9C40-1B38E7E6DEDC}"/>
    <dgm:cxn modelId="{D137C824-FA17-4AF6-B9D3-9545B3F7E0DC}" srcId="{5A520DF9-D9EB-4C8A-8D17-13B3F94FCABA}" destId="{B726CC35-FA19-4EE4-8ED5-CD565A73D06C}" srcOrd="9" destOrd="0" parTransId="{D4B838D5-C90C-448B-BA22-AEDEE9755927}" sibTransId="{EC44D07F-0921-4423-9058-BCEA3CEB53E0}"/>
    <dgm:cxn modelId="{3445184E-3B26-4660-B25B-603FFD03581C}" type="presOf" srcId="{BA805BC5-8598-4F6D-A3C3-AC257579DA09}" destId="{985839A4-8E3C-455E-AF39-7F4970CC327B}" srcOrd="0" destOrd="2" presId="urn:microsoft.com/office/officeart/2005/8/layout/hList1"/>
    <dgm:cxn modelId="{7FABD8EF-34C0-4C09-8E95-738001E5F838}" srcId="{68D89954-CE5D-444B-8DCE-D1A89584A7E0}" destId="{F57E7AA4-4895-471A-B0CE-E227CEEF9838}" srcOrd="0" destOrd="0" parTransId="{E2B5A91D-6849-4470-9CF9-B660E4DA767C}" sibTransId="{71C77C74-F3E5-42D6-A407-3731098B44C3}"/>
    <dgm:cxn modelId="{1AF7B025-A215-4B0A-BE58-837DFE6A9878}" type="presOf" srcId="{3843AE26-2AC3-4B4A-813E-4A5193B4767C}" destId="{985839A4-8E3C-455E-AF39-7F4970CC327B}" srcOrd="0" destOrd="0" presId="urn:microsoft.com/office/officeart/2005/8/layout/hList1"/>
    <dgm:cxn modelId="{7E784A54-1A07-4F1B-BCBD-FD2E0C71045D}" srcId="{1E79BD8A-DD97-481C-A9E2-04F47D6ED1C1}" destId="{2AEFF649-09D2-4098-ABD3-B42D44CE240A}" srcOrd="3" destOrd="0" parTransId="{C2F44A3C-EBC7-4DAE-886C-589EAFCE557D}" sibTransId="{E23446C1-569B-4CA6-A15D-113967AE5332}"/>
    <dgm:cxn modelId="{AD29E159-668E-4231-8A47-598E3006EBF6}" srcId="{1E79BD8A-DD97-481C-A9E2-04F47D6ED1C1}" destId="{CF2E1474-260A-47C1-95E8-05F7DE5EAEEE}" srcOrd="5" destOrd="0" parTransId="{A525FE5D-DA4F-4AF4-B299-6872D93056A0}" sibTransId="{3905EE85-C2CE-46C0-81D2-6B67FE151B8B}"/>
    <dgm:cxn modelId="{02E33C61-C967-4861-8633-DC54C753B2EF}" type="presParOf" srcId="{754BD53C-B3EE-4030-A641-7D60EFD415A1}" destId="{B3310C42-9452-4987-8C0A-ABAAF146A957}" srcOrd="0" destOrd="0" presId="urn:microsoft.com/office/officeart/2005/8/layout/hList1"/>
    <dgm:cxn modelId="{25F67FC3-E726-4889-93D5-DF16E6A73934}" type="presParOf" srcId="{B3310C42-9452-4987-8C0A-ABAAF146A957}" destId="{13060565-BC55-4615-889D-9EDA65D6FE4E}" srcOrd="0" destOrd="0" presId="urn:microsoft.com/office/officeart/2005/8/layout/hList1"/>
    <dgm:cxn modelId="{FAE22D19-83A9-4004-A2C8-9B0D1B708F12}" type="presParOf" srcId="{B3310C42-9452-4987-8C0A-ABAAF146A957}" destId="{985839A4-8E3C-455E-AF39-7F4970CC327B}" srcOrd="1" destOrd="0" presId="urn:microsoft.com/office/officeart/2005/8/layout/hList1"/>
    <dgm:cxn modelId="{4C6EB6F3-3856-49AE-A520-AD0C32788CD0}" type="presParOf" srcId="{754BD53C-B3EE-4030-A641-7D60EFD415A1}" destId="{9A7E7071-1EEA-474D-958E-A731A3AF2C14}" srcOrd="1" destOrd="0" presId="urn:microsoft.com/office/officeart/2005/8/layout/hList1"/>
    <dgm:cxn modelId="{9A316CD8-C765-45EF-A78D-A49852B2BD12}" type="presParOf" srcId="{754BD53C-B3EE-4030-A641-7D60EFD415A1}" destId="{34C794EF-B4B9-4F46-91B0-6A59F0B610AE}" srcOrd="2" destOrd="0" presId="urn:microsoft.com/office/officeart/2005/8/layout/hList1"/>
    <dgm:cxn modelId="{8BDEBD83-3381-477D-ACFC-037F6B6AD212}" type="presParOf" srcId="{34C794EF-B4B9-4F46-91B0-6A59F0B610AE}" destId="{F6E4497F-FBC8-4C3C-BC3D-016AF25E2099}" srcOrd="0" destOrd="0" presId="urn:microsoft.com/office/officeart/2005/8/layout/hList1"/>
    <dgm:cxn modelId="{219871FF-E436-433E-9441-AF998A7DCD92}" type="presParOf" srcId="{34C794EF-B4B9-4F46-91B0-6A59F0B610AE}" destId="{01F8B09C-DFB4-483C-B3BE-443AB3E65B37}" srcOrd="1" destOrd="0" presId="urn:microsoft.com/office/officeart/2005/8/layout/hList1"/>
    <dgm:cxn modelId="{34632C9D-E61D-4882-8234-F18F81D7F740}" type="presParOf" srcId="{754BD53C-B3EE-4030-A641-7D60EFD415A1}" destId="{0F5B41B4-A0D4-45F2-AE6D-6825FB38FC67}" srcOrd="3" destOrd="0" presId="urn:microsoft.com/office/officeart/2005/8/layout/hList1"/>
    <dgm:cxn modelId="{AAD5B5ED-CAFB-49B8-ABA7-5095486F6064}" type="presParOf" srcId="{754BD53C-B3EE-4030-A641-7D60EFD415A1}" destId="{1FF4DB6E-6133-45A9-A65D-8677151C286B}" srcOrd="4" destOrd="0" presId="urn:microsoft.com/office/officeart/2005/8/layout/hList1"/>
    <dgm:cxn modelId="{851EA7CC-C1BF-418A-B6D7-F6547851EE2B}" type="presParOf" srcId="{1FF4DB6E-6133-45A9-A65D-8677151C286B}" destId="{0A446D72-9AB3-484D-B761-F13143DEF5A0}" srcOrd="0" destOrd="0" presId="urn:microsoft.com/office/officeart/2005/8/layout/hList1"/>
    <dgm:cxn modelId="{5E39E5F0-61E5-484E-B4F2-BC3A6E6AC0A9}" type="presParOf" srcId="{1FF4DB6E-6133-45A9-A65D-8677151C286B}" destId="{69788728-3E74-48BE-B07B-B0D12095E5C9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A55A29-759A-4382-B05B-F539180CD2BE}" type="doc">
      <dgm:prSet loTypeId="urn:microsoft.com/office/officeart/2005/8/layout/radial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R"/>
        </a:p>
      </dgm:t>
    </dgm:pt>
    <dgm:pt modelId="{94DBB501-16CD-491E-BF2D-47DE933E4B07}">
      <dgm:prSet phldrT="[Texto]" custT="1"/>
      <dgm:spPr/>
      <dgm:t>
        <a:bodyPr/>
        <a:lstStyle/>
        <a:p>
          <a:r>
            <a:rPr lang="es-CR" sz="1600" b="1" dirty="0" smtClean="0"/>
            <a:t>Conservación Vial</a:t>
          </a:r>
          <a:endParaRPr lang="es-CR" sz="1600" b="1" dirty="0"/>
        </a:p>
      </dgm:t>
    </dgm:pt>
    <dgm:pt modelId="{C0E42EBA-0B4D-425E-9950-64823C5C46B8}" type="parTrans" cxnId="{EF60A86E-4690-4D33-9BFE-53FCED3B7862}">
      <dgm:prSet/>
      <dgm:spPr/>
      <dgm:t>
        <a:bodyPr/>
        <a:lstStyle/>
        <a:p>
          <a:endParaRPr lang="es-CR" sz="2400"/>
        </a:p>
      </dgm:t>
    </dgm:pt>
    <dgm:pt modelId="{D6B4CF31-0323-4940-9592-012881D2C93D}" type="sibTrans" cxnId="{EF60A86E-4690-4D33-9BFE-53FCED3B7862}">
      <dgm:prSet/>
      <dgm:spPr/>
      <dgm:t>
        <a:bodyPr/>
        <a:lstStyle/>
        <a:p>
          <a:endParaRPr lang="es-CR" sz="2400"/>
        </a:p>
      </dgm:t>
    </dgm:pt>
    <dgm:pt modelId="{418A6AAC-6E74-4924-A37E-1E74F013E7B8}">
      <dgm:prSet phldrT="[Texto]" custT="1"/>
      <dgm:spPr/>
      <dgm:t>
        <a:bodyPr/>
        <a:lstStyle/>
        <a:p>
          <a:r>
            <a:rPr lang="es-CR" sz="1050" b="0" i="0" dirty="0" smtClean="0"/>
            <a:t>	Comprende </a:t>
          </a:r>
          <a:r>
            <a:rPr lang="es-CR" sz="1050" b="0" i="0" dirty="0" smtClean="0"/>
            <a:t>la Red vial asfaltada, </a:t>
          </a:r>
          <a:r>
            <a:rPr lang="es-CR" sz="1050" b="0" i="0" dirty="0" smtClean="0"/>
            <a:t>	red </a:t>
          </a:r>
          <a:r>
            <a:rPr lang="es-CR" sz="1050" b="0" i="0" dirty="0" smtClean="0"/>
            <a:t>vial </a:t>
          </a:r>
          <a:r>
            <a:rPr lang="es-CR" sz="1050" b="0" i="0" dirty="0" smtClean="0"/>
            <a:t>con </a:t>
          </a:r>
          <a:r>
            <a:rPr lang="es-CR" sz="1050" b="0" i="0" dirty="0" smtClean="0"/>
            <a:t>superficie en tierra y </a:t>
          </a:r>
          <a:r>
            <a:rPr lang="es-CR" sz="1050" b="0" i="0" dirty="0" smtClean="0"/>
            <a:t>	lastre</a:t>
          </a:r>
          <a:r>
            <a:rPr lang="es-CR" sz="1050" b="0" i="0" dirty="0" smtClean="0"/>
            <a:t>, Conservación de puentes </a:t>
          </a:r>
          <a:r>
            <a:rPr lang="es-CR" sz="1050" b="0" i="0" dirty="0" smtClean="0"/>
            <a:t>	y </a:t>
          </a:r>
          <a:r>
            <a:rPr lang="es-CR" sz="1050" b="0" i="0" dirty="0" smtClean="0"/>
            <a:t>Sistema de Administración de </a:t>
          </a:r>
          <a:r>
            <a:rPr lang="es-CR" sz="1050" b="0" i="0" dirty="0" smtClean="0"/>
            <a:t>	Carreteras</a:t>
          </a:r>
          <a:r>
            <a:rPr lang="es-CR" sz="1050" b="0" i="0" dirty="0" smtClean="0"/>
            <a:t>.</a:t>
          </a:r>
          <a:endParaRPr lang="es-CR" sz="1050" dirty="0"/>
        </a:p>
      </dgm:t>
    </dgm:pt>
    <dgm:pt modelId="{B032B9DE-C608-46C5-9DDE-824DF4D9623F}" type="parTrans" cxnId="{1020F90E-85C0-420F-8BBA-A5E68EE7BCF0}">
      <dgm:prSet/>
      <dgm:spPr/>
      <dgm:t>
        <a:bodyPr/>
        <a:lstStyle/>
        <a:p>
          <a:endParaRPr lang="es-CR" sz="2400"/>
        </a:p>
      </dgm:t>
    </dgm:pt>
    <dgm:pt modelId="{23A09FB4-108D-45D0-AA66-1C971E569BFC}" type="sibTrans" cxnId="{1020F90E-85C0-420F-8BBA-A5E68EE7BCF0}">
      <dgm:prSet/>
      <dgm:spPr/>
      <dgm:t>
        <a:bodyPr/>
        <a:lstStyle/>
        <a:p>
          <a:endParaRPr lang="es-CR" sz="2400"/>
        </a:p>
      </dgm:t>
    </dgm:pt>
    <dgm:pt modelId="{5C149666-1041-4948-A93D-DDC2D856AE86}">
      <dgm:prSet phldrT="[Texto]" custT="1"/>
      <dgm:spPr/>
      <dgm:t>
        <a:bodyPr/>
        <a:lstStyle/>
        <a:p>
          <a:r>
            <a:rPr lang="es-CR" sz="1400" b="1" dirty="0" smtClean="0"/>
            <a:t>Obras</a:t>
          </a:r>
          <a:endParaRPr lang="es-CR" sz="1050" b="1" dirty="0"/>
        </a:p>
      </dgm:t>
    </dgm:pt>
    <dgm:pt modelId="{7675959F-FF3D-46F2-8C8C-CAA5E56D4AC9}" type="parTrans" cxnId="{B593FC07-7B88-4FC3-82F3-A5B1AA83076D}">
      <dgm:prSet/>
      <dgm:spPr/>
      <dgm:t>
        <a:bodyPr/>
        <a:lstStyle/>
        <a:p>
          <a:endParaRPr lang="es-CR" sz="2400"/>
        </a:p>
      </dgm:t>
    </dgm:pt>
    <dgm:pt modelId="{F3E07264-3423-45EA-A31A-499F674AFA5A}" type="sibTrans" cxnId="{B593FC07-7B88-4FC3-82F3-A5B1AA83076D}">
      <dgm:prSet/>
      <dgm:spPr/>
      <dgm:t>
        <a:bodyPr/>
        <a:lstStyle/>
        <a:p>
          <a:endParaRPr lang="es-CR" sz="2400"/>
        </a:p>
      </dgm:t>
    </dgm:pt>
    <dgm:pt modelId="{41E65567-341C-40A3-956F-71CC835FAFAD}">
      <dgm:prSet phldrT="[Texto]" custT="1"/>
      <dgm:spPr/>
      <dgm:t>
        <a:bodyPr/>
        <a:lstStyle/>
        <a:p>
          <a:r>
            <a:rPr lang="es-CR" sz="1050" b="0" i="0" dirty="0" smtClean="0"/>
            <a:t>	Cubre la 	gestión  administrativa y 	técnica de los proyectos, 	procesos de calidad en la 	fase constructiva, medición 	de desempeño de proyectos 	finalizados.</a:t>
          </a:r>
          <a:endParaRPr lang="es-CR" sz="1050" dirty="0"/>
        </a:p>
      </dgm:t>
    </dgm:pt>
    <dgm:pt modelId="{E8A9F712-D6DB-4130-B827-279DDD3B7450}" type="parTrans" cxnId="{EC0B6C95-6F59-494B-90F7-FF9D17A8CABF}">
      <dgm:prSet/>
      <dgm:spPr/>
      <dgm:t>
        <a:bodyPr/>
        <a:lstStyle/>
        <a:p>
          <a:endParaRPr lang="es-CR" sz="2400"/>
        </a:p>
      </dgm:t>
    </dgm:pt>
    <dgm:pt modelId="{B906AFF5-7E15-4A29-A15E-7862AD77BE4D}" type="sibTrans" cxnId="{EC0B6C95-6F59-494B-90F7-FF9D17A8CABF}">
      <dgm:prSet/>
      <dgm:spPr/>
      <dgm:t>
        <a:bodyPr/>
        <a:lstStyle/>
        <a:p>
          <a:endParaRPr lang="es-CR" sz="2400"/>
        </a:p>
      </dgm:t>
    </dgm:pt>
    <dgm:pt modelId="{FA7DB550-3872-47C2-917F-78AA711E0217}">
      <dgm:prSet phldrT="[Texto]" custT="1"/>
      <dgm:spPr/>
      <dgm:t>
        <a:bodyPr/>
        <a:lstStyle/>
        <a:p>
          <a:r>
            <a:rPr lang="es-CR" sz="1200" b="1" dirty="0" smtClean="0"/>
            <a:t>Laboratorios de control de calidad</a:t>
          </a:r>
          <a:endParaRPr lang="es-CR" sz="1200" b="1" dirty="0"/>
        </a:p>
      </dgm:t>
    </dgm:pt>
    <dgm:pt modelId="{693D90DC-6C58-4BF0-9C55-B8C36EF8AAB1}" type="parTrans" cxnId="{0A8A9F9D-EC0F-4284-8EBF-57E9D29A39DB}">
      <dgm:prSet/>
      <dgm:spPr/>
      <dgm:t>
        <a:bodyPr/>
        <a:lstStyle/>
        <a:p>
          <a:endParaRPr lang="es-CR" sz="2400"/>
        </a:p>
      </dgm:t>
    </dgm:pt>
    <dgm:pt modelId="{684BE968-6860-47D8-938D-6594088E2DF6}" type="sibTrans" cxnId="{0A8A9F9D-EC0F-4284-8EBF-57E9D29A39DB}">
      <dgm:prSet/>
      <dgm:spPr/>
      <dgm:t>
        <a:bodyPr/>
        <a:lstStyle/>
        <a:p>
          <a:endParaRPr lang="es-CR" sz="2400"/>
        </a:p>
      </dgm:t>
    </dgm:pt>
    <dgm:pt modelId="{E11625C1-6227-4E4D-8F46-2ED5373745AD}">
      <dgm:prSet phldrT="[Texto]" custT="1"/>
      <dgm:spPr/>
      <dgm:t>
        <a:bodyPr/>
        <a:lstStyle/>
        <a:p>
          <a:r>
            <a:rPr lang="es-CR" sz="1050" b="0" i="0" dirty="0" smtClean="0"/>
            <a:t>	Fiscalización </a:t>
          </a:r>
          <a:r>
            <a:rPr lang="es-CR" sz="1050" b="0" i="0" dirty="0" smtClean="0"/>
            <a:t>de laboratorios </a:t>
          </a:r>
          <a:r>
            <a:rPr lang="es-CR" sz="1050" b="0" i="0" dirty="0" smtClean="0"/>
            <a:t>	de </a:t>
          </a:r>
          <a:r>
            <a:rPr lang="es-CR" sz="1050" b="0" i="0" dirty="0" smtClean="0"/>
            <a:t>control o verificación de </a:t>
          </a:r>
          <a:r>
            <a:rPr lang="es-CR" sz="1050" b="0" i="0" dirty="0" smtClean="0"/>
            <a:t>	calidad </a:t>
          </a:r>
          <a:r>
            <a:rPr lang="es-CR" sz="1050" b="0" i="0" dirty="0" smtClean="0"/>
            <a:t>y de los procesos de </a:t>
          </a:r>
          <a:r>
            <a:rPr lang="es-CR" sz="1050" b="0" i="0" dirty="0" smtClean="0"/>
            <a:t>	calidad </a:t>
          </a:r>
          <a:r>
            <a:rPr lang="es-CR" sz="1050" b="0" i="0" dirty="0" smtClean="0"/>
            <a:t>aplicados en </a:t>
          </a:r>
          <a:r>
            <a:rPr lang="es-CR" sz="1050" b="0" i="0" dirty="0" smtClean="0"/>
            <a:t>	proyectos </a:t>
          </a:r>
          <a:r>
            <a:rPr lang="es-CR" sz="1050" b="0" i="0" dirty="0" smtClean="0"/>
            <a:t>viales.</a:t>
          </a:r>
          <a:endParaRPr lang="es-CR" sz="1050" dirty="0"/>
        </a:p>
      </dgm:t>
    </dgm:pt>
    <dgm:pt modelId="{58B18A0A-1CA4-4FA7-857B-CC6EA8977F9C}" type="parTrans" cxnId="{D2592F3D-93D1-494C-9EED-4FCFF7CE2013}">
      <dgm:prSet/>
      <dgm:spPr/>
      <dgm:t>
        <a:bodyPr/>
        <a:lstStyle/>
        <a:p>
          <a:endParaRPr lang="es-CR" sz="2400"/>
        </a:p>
      </dgm:t>
    </dgm:pt>
    <dgm:pt modelId="{A6452362-3F1A-480D-B021-93F4A3F9CF5E}" type="sibTrans" cxnId="{D2592F3D-93D1-494C-9EED-4FCFF7CE2013}">
      <dgm:prSet/>
      <dgm:spPr/>
      <dgm:t>
        <a:bodyPr/>
        <a:lstStyle/>
        <a:p>
          <a:endParaRPr lang="es-CR" sz="2400"/>
        </a:p>
      </dgm:t>
    </dgm:pt>
    <dgm:pt modelId="{15EA1617-8628-40AD-B8DC-15CC2A7C1CCB}">
      <dgm:prSet phldrT="[Texto]" custT="1"/>
      <dgm:spPr/>
      <dgm:t>
        <a:bodyPr/>
        <a:lstStyle/>
        <a:p>
          <a:r>
            <a:rPr lang="es-CR" sz="1400" b="1" dirty="0" smtClean="0"/>
            <a:t>Seguridad Vial</a:t>
          </a:r>
        </a:p>
        <a:p>
          <a:r>
            <a:rPr lang="es-CR" sz="1400" b="1" dirty="0" smtClean="0"/>
            <a:t>2002-2012</a:t>
          </a:r>
          <a:endParaRPr lang="es-CR" sz="1400" b="1" dirty="0"/>
        </a:p>
      </dgm:t>
    </dgm:pt>
    <dgm:pt modelId="{F79F2B92-542B-4216-9B94-E36E5BAB5C5F}" type="parTrans" cxnId="{B6FA0411-35A5-40E8-AC0A-2036C52F2FE1}">
      <dgm:prSet/>
      <dgm:spPr/>
      <dgm:t>
        <a:bodyPr/>
        <a:lstStyle/>
        <a:p>
          <a:endParaRPr lang="es-CR" sz="2400"/>
        </a:p>
      </dgm:t>
    </dgm:pt>
    <dgm:pt modelId="{BA152B66-4124-4944-9818-4268EC15FB96}" type="sibTrans" cxnId="{B6FA0411-35A5-40E8-AC0A-2036C52F2FE1}">
      <dgm:prSet/>
      <dgm:spPr/>
      <dgm:t>
        <a:bodyPr/>
        <a:lstStyle/>
        <a:p>
          <a:endParaRPr lang="es-CR" sz="2400"/>
        </a:p>
      </dgm:t>
    </dgm:pt>
    <dgm:pt modelId="{003A2D83-C9FB-4F18-8FBB-21A2177C5050}">
      <dgm:prSet phldrT="[Texto]" custT="1"/>
      <dgm:spPr/>
      <dgm:t>
        <a:bodyPr/>
        <a:lstStyle/>
        <a:p>
          <a:r>
            <a:rPr lang="es-CR" sz="1050" b="0" i="0" dirty="0" smtClean="0"/>
            <a:t>	Abarca </a:t>
          </a:r>
          <a:r>
            <a:rPr lang="es-CR" sz="1050" b="0" i="0" dirty="0" smtClean="0"/>
            <a:t>la gestión del </a:t>
          </a:r>
          <a:r>
            <a:rPr lang="es-CR" sz="1050" b="0" i="0" dirty="0" smtClean="0"/>
            <a:t>	tránsito</a:t>
          </a:r>
          <a:r>
            <a:rPr lang="es-CR" sz="1050" b="0" i="0" dirty="0" smtClean="0"/>
            <a:t>, estudio de la </a:t>
          </a:r>
          <a:r>
            <a:rPr lang="es-CR" sz="1050" b="0" i="0" dirty="0" smtClean="0"/>
            <a:t>	interacción </a:t>
          </a:r>
          <a:r>
            <a:rPr lang="es-CR" sz="1050" b="0" i="0" dirty="0" smtClean="0"/>
            <a:t>de los usuarios </a:t>
          </a:r>
          <a:r>
            <a:rPr lang="es-CR" sz="1050" b="0" i="0" dirty="0" smtClean="0"/>
            <a:t>	con </a:t>
          </a:r>
          <a:r>
            <a:rPr lang="es-CR" sz="1050" b="0" i="0" dirty="0" smtClean="0"/>
            <a:t>la vía, diseño </a:t>
          </a:r>
          <a:r>
            <a:rPr lang="es-CR" sz="1050" b="0" i="0" dirty="0" smtClean="0"/>
            <a:t>	geométrico</a:t>
          </a:r>
          <a:r>
            <a:rPr lang="es-CR" sz="1050" b="0" i="0" dirty="0" smtClean="0"/>
            <a:t>, mobiliario vial </a:t>
          </a:r>
          <a:r>
            <a:rPr lang="es-CR" sz="1050" b="0" i="0" dirty="0" smtClean="0"/>
            <a:t>	y </a:t>
          </a:r>
          <a:r>
            <a:rPr lang="es-CR" sz="1050" b="0" i="0" dirty="0" smtClean="0"/>
            <a:t>señalización vial.</a:t>
          </a:r>
          <a:endParaRPr lang="es-CR" sz="1050" dirty="0"/>
        </a:p>
      </dgm:t>
    </dgm:pt>
    <dgm:pt modelId="{7A958B7C-AC04-49EC-8B49-B1C8D8BC3EC1}" type="parTrans" cxnId="{CF057E94-1466-400A-976C-DB6C59D59ED7}">
      <dgm:prSet/>
      <dgm:spPr/>
      <dgm:t>
        <a:bodyPr/>
        <a:lstStyle/>
        <a:p>
          <a:endParaRPr lang="es-CR" sz="2400"/>
        </a:p>
      </dgm:t>
    </dgm:pt>
    <dgm:pt modelId="{BD1D721B-64E6-480D-AF0C-11B5771DC2CC}" type="sibTrans" cxnId="{CF057E94-1466-400A-976C-DB6C59D59ED7}">
      <dgm:prSet/>
      <dgm:spPr/>
      <dgm:t>
        <a:bodyPr/>
        <a:lstStyle/>
        <a:p>
          <a:endParaRPr lang="es-CR" sz="2400"/>
        </a:p>
      </dgm:t>
    </dgm:pt>
    <dgm:pt modelId="{FFAA1CFC-45FB-46DA-B8C0-0DA325D3049D}">
      <dgm:prSet phldrT="[Texto]" custT="1"/>
      <dgm:spPr/>
      <dgm:t>
        <a:bodyPr/>
        <a:lstStyle/>
        <a:p>
          <a:endParaRPr lang="es-CR" sz="1050" dirty="0"/>
        </a:p>
      </dgm:t>
    </dgm:pt>
    <dgm:pt modelId="{A0D24277-792A-4592-9271-607647B6381C}" type="parTrans" cxnId="{A192BEDF-1156-4135-9B56-F45DCF7A8D3F}">
      <dgm:prSet/>
      <dgm:spPr/>
      <dgm:t>
        <a:bodyPr/>
        <a:lstStyle/>
        <a:p>
          <a:endParaRPr lang="es-CR" sz="2400"/>
        </a:p>
      </dgm:t>
    </dgm:pt>
    <dgm:pt modelId="{11DC79D0-8EFE-4368-8D33-8BD4188B59B0}" type="sibTrans" cxnId="{A192BEDF-1156-4135-9B56-F45DCF7A8D3F}">
      <dgm:prSet/>
      <dgm:spPr/>
      <dgm:t>
        <a:bodyPr/>
        <a:lstStyle/>
        <a:p>
          <a:endParaRPr lang="es-CR" sz="2400"/>
        </a:p>
      </dgm:t>
    </dgm:pt>
    <dgm:pt modelId="{B4C34E97-47E8-49C9-AA85-4F71DC8CF917}" type="pres">
      <dgm:prSet presAssocID="{E2A55A29-759A-4382-B05B-F539180CD2B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8706243B-08E9-4D5F-879F-B4D8392CFC79}" type="pres">
      <dgm:prSet presAssocID="{E2A55A29-759A-4382-B05B-F539180CD2BE}" presName="cycle" presStyleCnt="0"/>
      <dgm:spPr/>
    </dgm:pt>
    <dgm:pt modelId="{A466BBF3-81CA-4431-B828-136978D05145}" type="pres">
      <dgm:prSet presAssocID="{E2A55A29-759A-4382-B05B-F539180CD2BE}" presName="centerShape" presStyleCnt="0"/>
      <dgm:spPr/>
    </dgm:pt>
    <dgm:pt modelId="{606A5220-8A02-4975-8252-9B38EEF314F4}" type="pres">
      <dgm:prSet presAssocID="{E2A55A29-759A-4382-B05B-F539180CD2BE}" presName="connSite" presStyleLbl="node1" presStyleIdx="0" presStyleCnt="5"/>
      <dgm:spPr/>
    </dgm:pt>
    <dgm:pt modelId="{5A50E735-BAE5-4801-A935-37F781992C4E}" type="pres">
      <dgm:prSet presAssocID="{E2A55A29-759A-4382-B05B-F539180CD2BE}" presName="visible" presStyleLbl="node1" presStyleIdx="0" presStyleCnt="5" custLinFactNeighborX="4005" custLinFactNeighborY="-88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CA4E42-FF07-4285-AF71-49E004FE383E}" type="pres">
      <dgm:prSet presAssocID="{C0E42EBA-0B4D-425E-9950-64823C5C46B8}" presName="Name25" presStyleLbl="parChTrans1D1" presStyleIdx="0" presStyleCnt="4"/>
      <dgm:spPr/>
      <dgm:t>
        <a:bodyPr/>
        <a:lstStyle/>
        <a:p>
          <a:endParaRPr lang="es-CR"/>
        </a:p>
      </dgm:t>
    </dgm:pt>
    <dgm:pt modelId="{CD373FC0-C6B6-4E59-B52A-FED995EBD799}" type="pres">
      <dgm:prSet presAssocID="{94DBB501-16CD-491E-BF2D-47DE933E4B07}" presName="node" presStyleCnt="0"/>
      <dgm:spPr/>
    </dgm:pt>
    <dgm:pt modelId="{25FA3943-3B30-4282-8F43-9B54D39388AF}" type="pres">
      <dgm:prSet presAssocID="{94DBB501-16CD-491E-BF2D-47DE933E4B07}" presName="parentNode" presStyleLbl="node1" presStyleIdx="1" presStyleCnt="5" custScaleX="127948" custLinFactNeighborX="57894" custLinFactNeighborY="-4706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0FA83CD-EFBA-401F-B431-3724F2B14500}" type="pres">
      <dgm:prSet presAssocID="{94DBB501-16CD-491E-BF2D-47DE933E4B07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1DECFE9-8DA7-40DE-9968-025133F9B03A}" type="pres">
      <dgm:prSet presAssocID="{7675959F-FF3D-46F2-8C8C-CAA5E56D4AC9}" presName="Name25" presStyleLbl="parChTrans1D1" presStyleIdx="1" presStyleCnt="4"/>
      <dgm:spPr/>
      <dgm:t>
        <a:bodyPr/>
        <a:lstStyle/>
        <a:p>
          <a:endParaRPr lang="es-CR"/>
        </a:p>
      </dgm:t>
    </dgm:pt>
    <dgm:pt modelId="{E7342864-5AEE-4FD8-97BA-87FD4F364EF7}" type="pres">
      <dgm:prSet presAssocID="{5C149666-1041-4948-A93D-DDC2D856AE86}" presName="node" presStyleCnt="0"/>
      <dgm:spPr/>
    </dgm:pt>
    <dgm:pt modelId="{F5BB6CE2-22B1-4185-81B2-8741CAE4A9B8}" type="pres">
      <dgm:prSet presAssocID="{5C149666-1041-4948-A93D-DDC2D856AE86}" presName="parentNode" presStyleLbl="node1" presStyleIdx="2" presStyleCnt="5" custScaleX="116849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5455D0B-39D6-4015-AD0B-F98F8156C5F5}" type="pres">
      <dgm:prSet presAssocID="{5C149666-1041-4948-A93D-DDC2D856AE86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DFC64CD-7B70-4DE3-9F67-4FBBF66FB096}" type="pres">
      <dgm:prSet presAssocID="{693D90DC-6C58-4BF0-9C55-B8C36EF8AAB1}" presName="Name25" presStyleLbl="parChTrans1D1" presStyleIdx="2" presStyleCnt="4"/>
      <dgm:spPr/>
      <dgm:t>
        <a:bodyPr/>
        <a:lstStyle/>
        <a:p>
          <a:endParaRPr lang="es-CR"/>
        </a:p>
      </dgm:t>
    </dgm:pt>
    <dgm:pt modelId="{A23C9FC6-84CB-4A8A-ABA2-15E612593D1F}" type="pres">
      <dgm:prSet presAssocID="{FA7DB550-3872-47C2-917F-78AA711E0217}" presName="node" presStyleCnt="0"/>
      <dgm:spPr/>
    </dgm:pt>
    <dgm:pt modelId="{55051CF8-6F35-4778-BA78-14A3BB83A3D4}" type="pres">
      <dgm:prSet presAssocID="{FA7DB550-3872-47C2-917F-78AA711E0217}" presName="parentNode" presStyleLbl="node1" presStyleIdx="3" presStyleCnt="5" custScaleX="115306" custLinFactNeighborX="5008" custLinFactNeighborY="-3957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04B763C-BC1D-4E85-952B-048DE08714C4}" type="pres">
      <dgm:prSet presAssocID="{FA7DB550-3872-47C2-917F-78AA711E0217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299666B-5515-406B-91F6-8A81B6AC1C9D}" type="pres">
      <dgm:prSet presAssocID="{F79F2B92-542B-4216-9B94-E36E5BAB5C5F}" presName="Name25" presStyleLbl="parChTrans1D1" presStyleIdx="3" presStyleCnt="4"/>
      <dgm:spPr/>
      <dgm:t>
        <a:bodyPr/>
        <a:lstStyle/>
        <a:p>
          <a:endParaRPr lang="es-CR"/>
        </a:p>
      </dgm:t>
    </dgm:pt>
    <dgm:pt modelId="{E4AC7524-852E-48F9-925D-1FFD0782833A}" type="pres">
      <dgm:prSet presAssocID="{15EA1617-8628-40AD-B8DC-15CC2A7C1CCB}" presName="node" presStyleCnt="0"/>
      <dgm:spPr/>
    </dgm:pt>
    <dgm:pt modelId="{F9208640-E927-4810-BBA3-44A753EF9BB1}" type="pres">
      <dgm:prSet presAssocID="{15EA1617-8628-40AD-B8DC-15CC2A7C1CCB}" presName="parentNode" presStyleLbl="node1" presStyleIdx="4" presStyleCnt="5" custScaleX="111499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3370BC7-EEEE-4BA8-93A8-FC8063C676EF}" type="pres">
      <dgm:prSet presAssocID="{15EA1617-8628-40AD-B8DC-15CC2A7C1CCB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2EFE2DE6-1DC3-4CAA-A5DC-FE20096B43B6}" type="presOf" srcId="{FFAA1CFC-45FB-46DA-B8C0-0DA325D3049D}" destId="{D3370BC7-EEEE-4BA8-93A8-FC8063C676EF}" srcOrd="0" destOrd="1" presId="urn:microsoft.com/office/officeart/2005/8/layout/radial2"/>
    <dgm:cxn modelId="{EF60A86E-4690-4D33-9BFE-53FCED3B7862}" srcId="{E2A55A29-759A-4382-B05B-F539180CD2BE}" destId="{94DBB501-16CD-491E-BF2D-47DE933E4B07}" srcOrd="0" destOrd="0" parTransId="{C0E42EBA-0B4D-425E-9950-64823C5C46B8}" sibTransId="{D6B4CF31-0323-4940-9592-012881D2C93D}"/>
    <dgm:cxn modelId="{0A8A9F9D-EC0F-4284-8EBF-57E9D29A39DB}" srcId="{E2A55A29-759A-4382-B05B-F539180CD2BE}" destId="{FA7DB550-3872-47C2-917F-78AA711E0217}" srcOrd="2" destOrd="0" parTransId="{693D90DC-6C58-4BF0-9C55-B8C36EF8AAB1}" sibTransId="{684BE968-6860-47D8-938D-6594088E2DF6}"/>
    <dgm:cxn modelId="{B6FA0411-35A5-40E8-AC0A-2036C52F2FE1}" srcId="{E2A55A29-759A-4382-B05B-F539180CD2BE}" destId="{15EA1617-8628-40AD-B8DC-15CC2A7C1CCB}" srcOrd="3" destOrd="0" parTransId="{F79F2B92-542B-4216-9B94-E36E5BAB5C5F}" sibTransId="{BA152B66-4124-4944-9818-4268EC15FB96}"/>
    <dgm:cxn modelId="{37F576B4-275C-4C73-B9BE-AC3C8F6D426F}" type="presOf" srcId="{15EA1617-8628-40AD-B8DC-15CC2A7C1CCB}" destId="{F9208640-E927-4810-BBA3-44A753EF9BB1}" srcOrd="0" destOrd="0" presId="urn:microsoft.com/office/officeart/2005/8/layout/radial2"/>
    <dgm:cxn modelId="{CF057E94-1466-400A-976C-DB6C59D59ED7}" srcId="{15EA1617-8628-40AD-B8DC-15CC2A7C1CCB}" destId="{003A2D83-C9FB-4F18-8FBB-21A2177C5050}" srcOrd="0" destOrd="0" parTransId="{7A958B7C-AC04-49EC-8B49-B1C8D8BC3EC1}" sibTransId="{BD1D721B-64E6-480D-AF0C-11B5771DC2CC}"/>
    <dgm:cxn modelId="{1020F90E-85C0-420F-8BBA-A5E68EE7BCF0}" srcId="{94DBB501-16CD-491E-BF2D-47DE933E4B07}" destId="{418A6AAC-6E74-4924-A37E-1E74F013E7B8}" srcOrd="0" destOrd="0" parTransId="{B032B9DE-C608-46C5-9DDE-824DF4D9623F}" sibTransId="{23A09FB4-108D-45D0-AA66-1C971E569BFC}"/>
    <dgm:cxn modelId="{46D0A048-AFC2-4391-B350-AD91ACF622AC}" type="presOf" srcId="{E11625C1-6227-4E4D-8F46-2ED5373745AD}" destId="{F04B763C-BC1D-4E85-952B-048DE08714C4}" srcOrd="0" destOrd="0" presId="urn:microsoft.com/office/officeart/2005/8/layout/radial2"/>
    <dgm:cxn modelId="{B9CCFE20-89E3-4361-AF94-2698D8EBDACC}" type="presOf" srcId="{5C149666-1041-4948-A93D-DDC2D856AE86}" destId="{F5BB6CE2-22B1-4185-81B2-8741CAE4A9B8}" srcOrd="0" destOrd="0" presId="urn:microsoft.com/office/officeart/2005/8/layout/radial2"/>
    <dgm:cxn modelId="{9EC05EE6-370D-4E80-9824-E3DFACEA68AE}" type="presOf" srcId="{94DBB501-16CD-491E-BF2D-47DE933E4B07}" destId="{25FA3943-3B30-4282-8F43-9B54D39388AF}" srcOrd="0" destOrd="0" presId="urn:microsoft.com/office/officeart/2005/8/layout/radial2"/>
    <dgm:cxn modelId="{9EF68778-D9A6-492F-837C-E112200D1E80}" type="presOf" srcId="{F79F2B92-542B-4216-9B94-E36E5BAB5C5F}" destId="{0299666B-5515-406B-91F6-8A81B6AC1C9D}" srcOrd="0" destOrd="0" presId="urn:microsoft.com/office/officeart/2005/8/layout/radial2"/>
    <dgm:cxn modelId="{CE55C3B0-9C52-402B-BF70-6543071D2742}" type="presOf" srcId="{E2A55A29-759A-4382-B05B-F539180CD2BE}" destId="{B4C34E97-47E8-49C9-AA85-4F71DC8CF917}" srcOrd="0" destOrd="0" presId="urn:microsoft.com/office/officeart/2005/8/layout/radial2"/>
    <dgm:cxn modelId="{ADA7F432-0EB3-484F-BA64-D6AC74628B78}" type="presOf" srcId="{7675959F-FF3D-46F2-8C8C-CAA5E56D4AC9}" destId="{81DECFE9-8DA7-40DE-9968-025133F9B03A}" srcOrd="0" destOrd="0" presId="urn:microsoft.com/office/officeart/2005/8/layout/radial2"/>
    <dgm:cxn modelId="{7BF1BB0A-9CFA-4ADF-8951-CEC2BD429BBF}" type="presOf" srcId="{41E65567-341C-40A3-956F-71CC835FAFAD}" destId="{65455D0B-39D6-4015-AD0B-F98F8156C5F5}" srcOrd="0" destOrd="0" presId="urn:microsoft.com/office/officeart/2005/8/layout/radial2"/>
    <dgm:cxn modelId="{2DEF28E0-0909-40A0-AD1E-572F75C96B5A}" type="presOf" srcId="{FA7DB550-3872-47C2-917F-78AA711E0217}" destId="{55051CF8-6F35-4778-BA78-14A3BB83A3D4}" srcOrd="0" destOrd="0" presId="urn:microsoft.com/office/officeart/2005/8/layout/radial2"/>
    <dgm:cxn modelId="{A192BEDF-1156-4135-9B56-F45DCF7A8D3F}" srcId="{15EA1617-8628-40AD-B8DC-15CC2A7C1CCB}" destId="{FFAA1CFC-45FB-46DA-B8C0-0DA325D3049D}" srcOrd="1" destOrd="0" parTransId="{A0D24277-792A-4592-9271-607647B6381C}" sibTransId="{11DC79D0-8EFE-4368-8D33-8BD4188B59B0}"/>
    <dgm:cxn modelId="{5E5C30CC-59C4-4577-A53C-65275D411381}" type="presOf" srcId="{C0E42EBA-0B4D-425E-9950-64823C5C46B8}" destId="{87CA4E42-FF07-4285-AF71-49E004FE383E}" srcOrd="0" destOrd="0" presId="urn:microsoft.com/office/officeart/2005/8/layout/radial2"/>
    <dgm:cxn modelId="{3B3CBAF7-CBDD-4534-A6A9-714D0B7980D6}" type="presOf" srcId="{693D90DC-6C58-4BF0-9C55-B8C36EF8AAB1}" destId="{0DFC64CD-7B70-4DE3-9F67-4FBBF66FB096}" srcOrd="0" destOrd="0" presId="urn:microsoft.com/office/officeart/2005/8/layout/radial2"/>
    <dgm:cxn modelId="{B593FC07-7B88-4FC3-82F3-A5B1AA83076D}" srcId="{E2A55A29-759A-4382-B05B-F539180CD2BE}" destId="{5C149666-1041-4948-A93D-DDC2D856AE86}" srcOrd="1" destOrd="0" parTransId="{7675959F-FF3D-46F2-8C8C-CAA5E56D4AC9}" sibTransId="{F3E07264-3423-45EA-A31A-499F674AFA5A}"/>
    <dgm:cxn modelId="{70E8B9FD-F7CC-4595-BF93-CDCF913D0450}" type="presOf" srcId="{418A6AAC-6E74-4924-A37E-1E74F013E7B8}" destId="{50FA83CD-EFBA-401F-B431-3724F2B14500}" srcOrd="0" destOrd="0" presId="urn:microsoft.com/office/officeart/2005/8/layout/radial2"/>
    <dgm:cxn modelId="{EC0B6C95-6F59-494B-90F7-FF9D17A8CABF}" srcId="{5C149666-1041-4948-A93D-DDC2D856AE86}" destId="{41E65567-341C-40A3-956F-71CC835FAFAD}" srcOrd="0" destOrd="0" parTransId="{E8A9F712-D6DB-4130-B827-279DDD3B7450}" sibTransId="{B906AFF5-7E15-4A29-A15E-7862AD77BE4D}"/>
    <dgm:cxn modelId="{D2592F3D-93D1-494C-9EED-4FCFF7CE2013}" srcId="{FA7DB550-3872-47C2-917F-78AA711E0217}" destId="{E11625C1-6227-4E4D-8F46-2ED5373745AD}" srcOrd="0" destOrd="0" parTransId="{58B18A0A-1CA4-4FA7-857B-CC6EA8977F9C}" sibTransId="{A6452362-3F1A-480D-B021-93F4A3F9CF5E}"/>
    <dgm:cxn modelId="{96C1F73C-376E-40AC-9594-1196F8DA5755}" type="presOf" srcId="{003A2D83-C9FB-4F18-8FBB-21A2177C5050}" destId="{D3370BC7-EEEE-4BA8-93A8-FC8063C676EF}" srcOrd="0" destOrd="0" presId="urn:microsoft.com/office/officeart/2005/8/layout/radial2"/>
    <dgm:cxn modelId="{92D388B6-10B3-4418-9F5E-84563D05E160}" type="presParOf" srcId="{B4C34E97-47E8-49C9-AA85-4F71DC8CF917}" destId="{8706243B-08E9-4D5F-879F-B4D8392CFC79}" srcOrd="0" destOrd="0" presId="urn:microsoft.com/office/officeart/2005/8/layout/radial2"/>
    <dgm:cxn modelId="{5C9A39C6-1355-4BA0-872A-EC951B30C294}" type="presParOf" srcId="{8706243B-08E9-4D5F-879F-B4D8392CFC79}" destId="{A466BBF3-81CA-4431-B828-136978D05145}" srcOrd="0" destOrd="0" presId="urn:microsoft.com/office/officeart/2005/8/layout/radial2"/>
    <dgm:cxn modelId="{6FC69C4E-2A35-49FB-AD0A-15DF6A6D5FC5}" type="presParOf" srcId="{A466BBF3-81CA-4431-B828-136978D05145}" destId="{606A5220-8A02-4975-8252-9B38EEF314F4}" srcOrd="0" destOrd="0" presId="urn:microsoft.com/office/officeart/2005/8/layout/radial2"/>
    <dgm:cxn modelId="{923768F6-AE40-4020-89CC-1594C6C2C85A}" type="presParOf" srcId="{A466BBF3-81CA-4431-B828-136978D05145}" destId="{5A50E735-BAE5-4801-A935-37F781992C4E}" srcOrd="1" destOrd="0" presId="urn:microsoft.com/office/officeart/2005/8/layout/radial2"/>
    <dgm:cxn modelId="{70370B87-158F-44AD-A7AE-E852DA208932}" type="presParOf" srcId="{8706243B-08E9-4D5F-879F-B4D8392CFC79}" destId="{87CA4E42-FF07-4285-AF71-49E004FE383E}" srcOrd="1" destOrd="0" presId="urn:microsoft.com/office/officeart/2005/8/layout/radial2"/>
    <dgm:cxn modelId="{B0BA905D-DC83-41E5-B905-B345B0A57897}" type="presParOf" srcId="{8706243B-08E9-4D5F-879F-B4D8392CFC79}" destId="{CD373FC0-C6B6-4E59-B52A-FED995EBD799}" srcOrd="2" destOrd="0" presId="urn:microsoft.com/office/officeart/2005/8/layout/radial2"/>
    <dgm:cxn modelId="{0B4EB10B-1D0E-4521-8AB8-8328F3A53492}" type="presParOf" srcId="{CD373FC0-C6B6-4E59-B52A-FED995EBD799}" destId="{25FA3943-3B30-4282-8F43-9B54D39388AF}" srcOrd="0" destOrd="0" presId="urn:microsoft.com/office/officeart/2005/8/layout/radial2"/>
    <dgm:cxn modelId="{B49C9CB2-EF26-46A5-934B-6EC7D110028E}" type="presParOf" srcId="{CD373FC0-C6B6-4E59-B52A-FED995EBD799}" destId="{50FA83CD-EFBA-401F-B431-3724F2B14500}" srcOrd="1" destOrd="0" presId="urn:microsoft.com/office/officeart/2005/8/layout/radial2"/>
    <dgm:cxn modelId="{9D4AA177-BE89-4BAB-83C3-8776A6E5EAD0}" type="presParOf" srcId="{8706243B-08E9-4D5F-879F-B4D8392CFC79}" destId="{81DECFE9-8DA7-40DE-9968-025133F9B03A}" srcOrd="3" destOrd="0" presId="urn:microsoft.com/office/officeart/2005/8/layout/radial2"/>
    <dgm:cxn modelId="{A8A04B4B-01C8-472B-A2FE-410C80BB3984}" type="presParOf" srcId="{8706243B-08E9-4D5F-879F-B4D8392CFC79}" destId="{E7342864-5AEE-4FD8-97BA-87FD4F364EF7}" srcOrd="4" destOrd="0" presId="urn:microsoft.com/office/officeart/2005/8/layout/radial2"/>
    <dgm:cxn modelId="{279EEDFD-40EB-4004-8D90-1DFA0B249EFA}" type="presParOf" srcId="{E7342864-5AEE-4FD8-97BA-87FD4F364EF7}" destId="{F5BB6CE2-22B1-4185-81B2-8741CAE4A9B8}" srcOrd="0" destOrd="0" presId="urn:microsoft.com/office/officeart/2005/8/layout/radial2"/>
    <dgm:cxn modelId="{86E9F3EB-7A9D-4DB3-8ECC-D92C596FEE72}" type="presParOf" srcId="{E7342864-5AEE-4FD8-97BA-87FD4F364EF7}" destId="{65455D0B-39D6-4015-AD0B-F98F8156C5F5}" srcOrd="1" destOrd="0" presId="urn:microsoft.com/office/officeart/2005/8/layout/radial2"/>
    <dgm:cxn modelId="{69635B19-8E87-431C-A027-0551128A04EA}" type="presParOf" srcId="{8706243B-08E9-4D5F-879F-B4D8392CFC79}" destId="{0DFC64CD-7B70-4DE3-9F67-4FBBF66FB096}" srcOrd="5" destOrd="0" presId="urn:microsoft.com/office/officeart/2005/8/layout/radial2"/>
    <dgm:cxn modelId="{245369AC-1AF4-45A7-8AD2-5F0AED5C5AFE}" type="presParOf" srcId="{8706243B-08E9-4D5F-879F-B4D8392CFC79}" destId="{A23C9FC6-84CB-4A8A-ABA2-15E612593D1F}" srcOrd="6" destOrd="0" presId="urn:microsoft.com/office/officeart/2005/8/layout/radial2"/>
    <dgm:cxn modelId="{B59BB5EA-F37C-4200-8E7F-223FB33B8135}" type="presParOf" srcId="{A23C9FC6-84CB-4A8A-ABA2-15E612593D1F}" destId="{55051CF8-6F35-4778-BA78-14A3BB83A3D4}" srcOrd="0" destOrd="0" presId="urn:microsoft.com/office/officeart/2005/8/layout/radial2"/>
    <dgm:cxn modelId="{3258E6A4-AFA6-4870-A54D-5C9A14469072}" type="presParOf" srcId="{A23C9FC6-84CB-4A8A-ABA2-15E612593D1F}" destId="{F04B763C-BC1D-4E85-952B-048DE08714C4}" srcOrd="1" destOrd="0" presId="urn:microsoft.com/office/officeart/2005/8/layout/radial2"/>
    <dgm:cxn modelId="{DA3CF70C-1391-4CD4-8F61-508F9A03A0D0}" type="presParOf" srcId="{8706243B-08E9-4D5F-879F-B4D8392CFC79}" destId="{0299666B-5515-406B-91F6-8A81B6AC1C9D}" srcOrd="7" destOrd="0" presId="urn:microsoft.com/office/officeart/2005/8/layout/radial2"/>
    <dgm:cxn modelId="{DB0CD97B-B57A-4887-820B-1BC3D04EA44A}" type="presParOf" srcId="{8706243B-08E9-4D5F-879F-B4D8392CFC79}" destId="{E4AC7524-852E-48F9-925D-1FFD0782833A}" srcOrd="8" destOrd="0" presId="urn:microsoft.com/office/officeart/2005/8/layout/radial2"/>
    <dgm:cxn modelId="{974E161E-BBF7-4E15-A0EF-D0F887A17ACE}" type="presParOf" srcId="{E4AC7524-852E-48F9-925D-1FFD0782833A}" destId="{F9208640-E927-4810-BBA3-44A753EF9BB1}" srcOrd="0" destOrd="0" presId="urn:microsoft.com/office/officeart/2005/8/layout/radial2"/>
    <dgm:cxn modelId="{4B952817-2BD4-49A7-BFCB-E005394FA4E7}" type="presParOf" srcId="{E4AC7524-852E-48F9-925D-1FFD0782833A}" destId="{D3370BC7-EEEE-4BA8-93A8-FC8063C676EF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742693-9D34-4BC0-916C-E93E4AD596F2}" type="doc">
      <dgm:prSet loTypeId="urn:microsoft.com/office/officeart/2005/8/layout/process2" loCatId="process" qsTypeId="urn:microsoft.com/office/officeart/2005/8/quickstyle/simple1" qsCatId="simple" csTypeId="urn:microsoft.com/office/officeart/2005/8/colors/accent2_4" csCatId="accent2" phldr="1"/>
      <dgm:spPr/>
    </dgm:pt>
    <dgm:pt modelId="{FA02C740-5359-445E-904C-AD97D85E6D89}">
      <dgm:prSet phldrT="[Texto]" custT="1"/>
      <dgm:spPr/>
      <dgm:t>
        <a:bodyPr/>
        <a:lstStyle/>
        <a:p>
          <a:r>
            <a:rPr lang="es-CR" sz="1400" b="1" i="0" dirty="0" smtClean="0"/>
            <a:t>TODAS LAS ETAPAS DE UN PROYECTO, SON SUJETAS A FISCALIZACIÓN.</a:t>
          </a:r>
          <a:endParaRPr lang="es-CR" sz="1400" b="1" dirty="0"/>
        </a:p>
      </dgm:t>
    </dgm:pt>
    <dgm:pt modelId="{47F7C775-77A6-4510-9FB6-B7A39A38E308}" type="parTrans" cxnId="{AD15FAE3-F77D-4AA0-BCC2-AFAFAF1873AF}">
      <dgm:prSet/>
      <dgm:spPr/>
      <dgm:t>
        <a:bodyPr/>
        <a:lstStyle/>
        <a:p>
          <a:endParaRPr lang="es-CR"/>
        </a:p>
      </dgm:t>
    </dgm:pt>
    <dgm:pt modelId="{FECAB079-E97A-4109-AA24-1339A55F8D58}" type="sibTrans" cxnId="{AD15FAE3-F77D-4AA0-BCC2-AFAFAF1873AF}">
      <dgm:prSet/>
      <dgm:spPr/>
      <dgm:t>
        <a:bodyPr/>
        <a:lstStyle/>
        <a:p>
          <a:endParaRPr lang="es-CR"/>
        </a:p>
      </dgm:t>
    </dgm:pt>
    <dgm:pt modelId="{E5AD71EB-B9E6-481E-96D6-0D7634F89CA9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R" sz="1200" b="1" i="0" dirty="0" smtClean="0"/>
            <a:t>EXAMEN DE EVIDENCIAS DE LA GESTIÓN EN LA OBRA, COMPARADAS CON LO QUE SE INDICA EN LAS NORMAS, MANUALES, REGLAMENTOS Y CÓDIGOS DE CONSTRUCCIÓN VIGENTES PARA OBRAS VIALES.</a:t>
          </a:r>
          <a:endParaRPr lang="es-CR" sz="1200" b="1" dirty="0"/>
        </a:p>
      </dgm:t>
    </dgm:pt>
    <dgm:pt modelId="{A9A50073-FF4A-440B-AB53-A12CB531E954}" type="parTrans" cxnId="{B5641FA2-0F88-40B5-B651-774A89DF14D8}">
      <dgm:prSet/>
      <dgm:spPr/>
      <dgm:t>
        <a:bodyPr/>
        <a:lstStyle/>
        <a:p>
          <a:endParaRPr lang="es-CR"/>
        </a:p>
      </dgm:t>
    </dgm:pt>
    <dgm:pt modelId="{423DE0CA-2F18-435E-BEFD-354D7ED817ED}" type="sibTrans" cxnId="{B5641FA2-0F88-40B5-B651-774A89DF14D8}">
      <dgm:prSet/>
      <dgm:spPr/>
      <dgm:t>
        <a:bodyPr/>
        <a:lstStyle/>
        <a:p>
          <a:endParaRPr lang="es-CR"/>
        </a:p>
      </dgm:t>
    </dgm:pt>
    <dgm:pt modelId="{7A58501A-4C26-49FF-A4F8-6CB02D8D1EB4}">
      <dgm:prSet phldrT="[Texto]" custT="1"/>
      <dgm:spPr>
        <a:solidFill>
          <a:srgbClr val="EB8335"/>
        </a:solidFill>
      </dgm:spPr>
      <dgm:t>
        <a:bodyPr/>
        <a:lstStyle/>
        <a:p>
          <a:r>
            <a:rPr lang="es-CR" sz="1400" b="1" i="0" dirty="0" smtClean="0">
              <a:solidFill>
                <a:schemeClr val="tx1">
                  <a:lumMod val="75000"/>
                  <a:lumOff val="25000"/>
                </a:schemeClr>
              </a:solidFill>
            </a:rPr>
            <a:t>LA FINALIDAD DE LAS AUDITORÍAS: </a:t>
          </a:r>
          <a:r>
            <a:rPr lang="es-CR" sz="1400" b="1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ACCIONES CORRECTIVAS Y OPORTUNAS </a:t>
          </a:r>
          <a:r>
            <a:rPr lang="es-CR" sz="1400" b="1" i="0" dirty="0" smtClean="0">
              <a:solidFill>
                <a:schemeClr val="tx1">
                  <a:lumMod val="75000"/>
                  <a:lumOff val="25000"/>
                </a:schemeClr>
              </a:solidFill>
            </a:rPr>
            <a:t>POR PARTE DE LA ADMINISTRACIÓN</a:t>
          </a:r>
          <a:endParaRPr lang="es-CR" sz="1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FC368B2-3148-4B33-8CC2-BF8B3BF8BF54}" type="parTrans" cxnId="{43464CF9-0C97-497D-80BA-881CEA870CE4}">
      <dgm:prSet/>
      <dgm:spPr/>
      <dgm:t>
        <a:bodyPr/>
        <a:lstStyle/>
        <a:p>
          <a:endParaRPr lang="es-CR"/>
        </a:p>
      </dgm:t>
    </dgm:pt>
    <dgm:pt modelId="{499964E9-8498-4131-B014-1CA48A5120D6}" type="sibTrans" cxnId="{43464CF9-0C97-497D-80BA-881CEA870CE4}">
      <dgm:prSet/>
      <dgm:spPr/>
      <dgm:t>
        <a:bodyPr/>
        <a:lstStyle/>
        <a:p>
          <a:endParaRPr lang="es-CR"/>
        </a:p>
      </dgm:t>
    </dgm:pt>
    <dgm:pt modelId="{0AFE75C1-9645-462B-8E92-349FED319794}" type="pres">
      <dgm:prSet presAssocID="{75742693-9D34-4BC0-916C-E93E4AD596F2}" presName="linearFlow" presStyleCnt="0">
        <dgm:presLayoutVars>
          <dgm:resizeHandles val="exact"/>
        </dgm:presLayoutVars>
      </dgm:prSet>
      <dgm:spPr/>
    </dgm:pt>
    <dgm:pt modelId="{AA81D15A-B299-47A3-8143-71380D66A872}" type="pres">
      <dgm:prSet presAssocID="{FA02C740-5359-445E-904C-AD97D85E6D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FE0F47E-EABA-42C1-A512-176F0BBFED66}" type="pres">
      <dgm:prSet presAssocID="{FECAB079-E97A-4109-AA24-1339A55F8D58}" presName="sibTrans" presStyleLbl="sibTrans2D1" presStyleIdx="0" presStyleCnt="2"/>
      <dgm:spPr/>
      <dgm:t>
        <a:bodyPr/>
        <a:lstStyle/>
        <a:p>
          <a:endParaRPr lang="es-CR"/>
        </a:p>
      </dgm:t>
    </dgm:pt>
    <dgm:pt modelId="{88925517-9858-4ED2-BACD-3BFF43BA003D}" type="pres">
      <dgm:prSet presAssocID="{FECAB079-E97A-4109-AA24-1339A55F8D58}" presName="connectorText" presStyleLbl="sibTrans2D1" presStyleIdx="0" presStyleCnt="2"/>
      <dgm:spPr/>
      <dgm:t>
        <a:bodyPr/>
        <a:lstStyle/>
        <a:p>
          <a:endParaRPr lang="es-CR"/>
        </a:p>
      </dgm:t>
    </dgm:pt>
    <dgm:pt modelId="{D6A9FC1E-039A-420C-8ACC-D3EE2FF0F072}" type="pres">
      <dgm:prSet presAssocID="{E5AD71EB-B9E6-481E-96D6-0D7634F89CA9}" presName="node" presStyleLbl="node1" presStyleIdx="1" presStyleCnt="3" custScaleY="15018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836ADC9-EC1C-48B8-AB9E-4CC5D58981F7}" type="pres">
      <dgm:prSet presAssocID="{423DE0CA-2F18-435E-BEFD-354D7ED817ED}" presName="sibTrans" presStyleLbl="sibTrans2D1" presStyleIdx="1" presStyleCnt="2"/>
      <dgm:spPr/>
      <dgm:t>
        <a:bodyPr/>
        <a:lstStyle/>
        <a:p>
          <a:endParaRPr lang="es-CR"/>
        </a:p>
      </dgm:t>
    </dgm:pt>
    <dgm:pt modelId="{A6C49502-0074-436B-8941-ECB5D79589EB}" type="pres">
      <dgm:prSet presAssocID="{423DE0CA-2F18-435E-BEFD-354D7ED817ED}" presName="connectorText" presStyleLbl="sibTrans2D1" presStyleIdx="1" presStyleCnt="2"/>
      <dgm:spPr/>
      <dgm:t>
        <a:bodyPr/>
        <a:lstStyle/>
        <a:p>
          <a:endParaRPr lang="es-CR"/>
        </a:p>
      </dgm:t>
    </dgm:pt>
    <dgm:pt modelId="{3947AA9E-08B0-42CB-861A-BC264323A5F3}" type="pres">
      <dgm:prSet presAssocID="{7A58501A-4C26-49FF-A4F8-6CB02D8D1E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308C44B-2D3E-4CBD-84DF-B0A86D73C154}" type="presOf" srcId="{75742693-9D34-4BC0-916C-E93E4AD596F2}" destId="{0AFE75C1-9645-462B-8E92-349FED319794}" srcOrd="0" destOrd="0" presId="urn:microsoft.com/office/officeart/2005/8/layout/process2"/>
    <dgm:cxn modelId="{44B3CDE4-556C-4196-974D-63749C0445BF}" type="presOf" srcId="{7A58501A-4C26-49FF-A4F8-6CB02D8D1EB4}" destId="{3947AA9E-08B0-42CB-861A-BC264323A5F3}" srcOrd="0" destOrd="0" presId="urn:microsoft.com/office/officeart/2005/8/layout/process2"/>
    <dgm:cxn modelId="{FA2FDFAE-9848-455D-ACF4-E0C12E624BD0}" type="presOf" srcId="{FECAB079-E97A-4109-AA24-1339A55F8D58}" destId="{4FE0F47E-EABA-42C1-A512-176F0BBFED66}" srcOrd="0" destOrd="0" presId="urn:microsoft.com/office/officeart/2005/8/layout/process2"/>
    <dgm:cxn modelId="{F015E413-CA6E-4E6D-A2CC-18BA6C6C2AD5}" type="presOf" srcId="{423DE0CA-2F18-435E-BEFD-354D7ED817ED}" destId="{7836ADC9-EC1C-48B8-AB9E-4CC5D58981F7}" srcOrd="0" destOrd="0" presId="urn:microsoft.com/office/officeart/2005/8/layout/process2"/>
    <dgm:cxn modelId="{B5641FA2-0F88-40B5-B651-774A89DF14D8}" srcId="{75742693-9D34-4BC0-916C-E93E4AD596F2}" destId="{E5AD71EB-B9E6-481E-96D6-0D7634F89CA9}" srcOrd="1" destOrd="0" parTransId="{A9A50073-FF4A-440B-AB53-A12CB531E954}" sibTransId="{423DE0CA-2F18-435E-BEFD-354D7ED817ED}"/>
    <dgm:cxn modelId="{698872EF-FBD6-41B3-86B0-3CAE5044076B}" type="presOf" srcId="{FA02C740-5359-445E-904C-AD97D85E6D89}" destId="{AA81D15A-B299-47A3-8143-71380D66A872}" srcOrd="0" destOrd="0" presId="urn:microsoft.com/office/officeart/2005/8/layout/process2"/>
    <dgm:cxn modelId="{AD15FAE3-F77D-4AA0-BCC2-AFAFAF1873AF}" srcId="{75742693-9D34-4BC0-916C-E93E4AD596F2}" destId="{FA02C740-5359-445E-904C-AD97D85E6D89}" srcOrd="0" destOrd="0" parTransId="{47F7C775-77A6-4510-9FB6-B7A39A38E308}" sibTransId="{FECAB079-E97A-4109-AA24-1339A55F8D58}"/>
    <dgm:cxn modelId="{DFB083D0-F433-42EA-98DA-9118CE909EA7}" type="presOf" srcId="{E5AD71EB-B9E6-481E-96D6-0D7634F89CA9}" destId="{D6A9FC1E-039A-420C-8ACC-D3EE2FF0F072}" srcOrd="0" destOrd="0" presId="urn:microsoft.com/office/officeart/2005/8/layout/process2"/>
    <dgm:cxn modelId="{43464CF9-0C97-497D-80BA-881CEA870CE4}" srcId="{75742693-9D34-4BC0-916C-E93E4AD596F2}" destId="{7A58501A-4C26-49FF-A4F8-6CB02D8D1EB4}" srcOrd="2" destOrd="0" parTransId="{6FC368B2-3148-4B33-8CC2-BF8B3BF8BF54}" sibTransId="{499964E9-8498-4131-B014-1CA48A5120D6}"/>
    <dgm:cxn modelId="{A6FA2B0C-6A4F-48B0-AF87-951408EEB959}" type="presOf" srcId="{FECAB079-E97A-4109-AA24-1339A55F8D58}" destId="{88925517-9858-4ED2-BACD-3BFF43BA003D}" srcOrd="1" destOrd="0" presId="urn:microsoft.com/office/officeart/2005/8/layout/process2"/>
    <dgm:cxn modelId="{354A36C7-05CF-44B1-B466-CE437FA0756A}" type="presOf" srcId="{423DE0CA-2F18-435E-BEFD-354D7ED817ED}" destId="{A6C49502-0074-436B-8941-ECB5D79589EB}" srcOrd="1" destOrd="0" presId="urn:microsoft.com/office/officeart/2005/8/layout/process2"/>
    <dgm:cxn modelId="{5A40A5C8-E61B-4519-9404-A4E24066FD7F}" type="presParOf" srcId="{0AFE75C1-9645-462B-8E92-349FED319794}" destId="{AA81D15A-B299-47A3-8143-71380D66A872}" srcOrd="0" destOrd="0" presId="urn:microsoft.com/office/officeart/2005/8/layout/process2"/>
    <dgm:cxn modelId="{4435321D-C167-4EA6-9936-423F8E12CAAD}" type="presParOf" srcId="{0AFE75C1-9645-462B-8E92-349FED319794}" destId="{4FE0F47E-EABA-42C1-A512-176F0BBFED66}" srcOrd="1" destOrd="0" presId="urn:microsoft.com/office/officeart/2005/8/layout/process2"/>
    <dgm:cxn modelId="{320F1793-6B92-4F76-B61B-7559DFA22C70}" type="presParOf" srcId="{4FE0F47E-EABA-42C1-A512-176F0BBFED66}" destId="{88925517-9858-4ED2-BACD-3BFF43BA003D}" srcOrd="0" destOrd="0" presId="urn:microsoft.com/office/officeart/2005/8/layout/process2"/>
    <dgm:cxn modelId="{C46BD4F3-D330-4AA0-9C87-49FF0F59FC0A}" type="presParOf" srcId="{0AFE75C1-9645-462B-8E92-349FED319794}" destId="{D6A9FC1E-039A-420C-8ACC-D3EE2FF0F072}" srcOrd="2" destOrd="0" presId="urn:microsoft.com/office/officeart/2005/8/layout/process2"/>
    <dgm:cxn modelId="{B1EF1D05-604F-4E46-A294-49A1B799B23B}" type="presParOf" srcId="{0AFE75C1-9645-462B-8E92-349FED319794}" destId="{7836ADC9-EC1C-48B8-AB9E-4CC5D58981F7}" srcOrd="3" destOrd="0" presId="urn:microsoft.com/office/officeart/2005/8/layout/process2"/>
    <dgm:cxn modelId="{B3F8ED02-22C2-4B0D-9337-1DDF95CE7F8A}" type="presParOf" srcId="{7836ADC9-EC1C-48B8-AB9E-4CC5D58981F7}" destId="{A6C49502-0074-436B-8941-ECB5D79589EB}" srcOrd="0" destOrd="0" presId="urn:microsoft.com/office/officeart/2005/8/layout/process2"/>
    <dgm:cxn modelId="{0183BEA2-06C9-462B-B2ED-F6453509C105}" type="presParOf" srcId="{0AFE75C1-9645-462B-8E92-349FED319794}" destId="{3947AA9E-08B0-42CB-861A-BC264323A5F3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099FE3-C43F-484B-9F14-D09243DBFE87}" type="doc">
      <dgm:prSet loTypeId="urn:microsoft.com/office/officeart/2005/8/layout/process5" loCatId="process" qsTypeId="urn:microsoft.com/office/officeart/2005/8/quickstyle/simple1" qsCatId="simple" csTypeId="urn:microsoft.com/office/officeart/2005/8/colors/accent6_4" csCatId="accent6" phldr="1"/>
      <dgm:spPr/>
    </dgm:pt>
    <dgm:pt modelId="{0EC3F8D8-A986-4C90-958E-88B5FFD4A527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Pre Auditoría</a:t>
          </a:r>
          <a:endParaRPr lang="es-CR" sz="1400" b="1" dirty="0">
            <a:solidFill>
              <a:schemeClr val="bg1"/>
            </a:solidFill>
          </a:endParaRPr>
        </a:p>
      </dgm:t>
    </dgm:pt>
    <dgm:pt modelId="{CB4C9BA5-C3CB-4332-83B8-2CF991A359C7}" type="parTrans" cxnId="{DAFAC150-9289-484E-82DC-0CBF7A0295C8}">
      <dgm:prSet/>
      <dgm:spPr/>
      <dgm:t>
        <a:bodyPr/>
        <a:lstStyle/>
        <a:p>
          <a:endParaRPr lang="es-CR" sz="1400" b="1">
            <a:solidFill>
              <a:schemeClr val="tx2">
                <a:lumMod val="50000"/>
              </a:schemeClr>
            </a:solidFill>
          </a:endParaRPr>
        </a:p>
      </dgm:t>
    </dgm:pt>
    <dgm:pt modelId="{A8A92AEE-D797-45C3-998E-932B0B0C2238}" type="sibTrans" cxnId="{DAFAC150-9289-484E-82DC-0CBF7A0295C8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s-CR" sz="1400" b="1">
            <a:solidFill>
              <a:schemeClr val="tx2">
                <a:lumMod val="50000"/>
              </a:schemeClr>
            </a:solidFill>
          </a:endParaRPr>
        </a:p>
      </dgm:t>
    </dgm:pt>
    <dgm:pt modelId="{4771BE23-33A8-4EDE-AFC9-7BE800FA92F9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Inicio de la Auditoría</a:t>
          </a:r>
          <a:endParaRPr lang="es-CR" sz="1400" b="1" dirty="0">
            <a:solidFill>
              <a:schemeClr val="bg1"/>
            </a:solidFill>
          </a:endParaRPr>
        </a:p>
      </dgm:t>
    </dgm:pt>
    <dgm:pt modelId="{896C820E-FBBB-4B2E-8190-A571ABBD07C0}" type="parTrans" cxnId="{6E8A4935-5C61-4947-A8C7-DEB98B93814D}">
      <dgm:prSet/>
      <dgm:spPr/>
      <dgm:t>
        <a:bodyPr/>
        <a:lstStyle/>
        <a:p>
          <a:endParaRPr lang="es-CR" sz="1400" b="1">
            <a:solidFill>
              <a:schemeClr val="tx2">
                <a:lumMod val="50000"/>
              </a:schemeClr>
            </a:solidFill>
          </a:endParaRPr>
        </a:p>
      </dgm:t>
    </dgm:pt>
    <dgm:pt modelId="{55A0D5CE-A5B2-4A6E-8980-7BE8E451FB9D}" type="sibTrans" cxnId="{6E8A4935-5C61-4947-A8C7-DEB98B93814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s-CR" sz="1400" b="1">
            <a:solidFill>
              <a:schemeClr val="tx2">
                <a:lumMod val="50000"/>
              </a:schemeClr>
            </a:solidFill>
          </a:endParaRPr>
        </a:p>
      </dgm:t>
    </dgm:pt>
    <dgm:pt modelId="{E39281A6-93AC-4E60-8AA0-762E1E5E4739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Ejecución de la Auditoría</a:t>
          </a:r>
          <a:endParaRPr lang="es-CR" sz="1400" b="1" dirty="0">
            <a:solidFill>
              <a:schemeClr val="bg1"/>
            </a:solidFill>
          </a:endParaRPr>
        </a:p>
      </dgm:t>
    </dgm:pt>
    <dgm:pt modelId="{A90F45D9-AC21-4BE4-B9D2-AF504491D64E}" type="parTrans" cxnId="{DDEE809D-FF46-4B74-B755-A7BDC4C42701}">
      <dgm:prSet/>
      <dgm:spPr/>
      <dgm:t>
        <a:bodyPr/>
        <a:lstStyle/>
        <a:p>
          <a:endParaRPr lang="es-CR" sz="1400" b="1">
            <a:solidFill>
              <a:schemeClr val="tx2">
                <a:lumMod val="50000"/>
              </a:schemeClr>
            </a:solidFill>
          </a:endParaRPr>
        </a:p>
      </dgm:t>
    </dgm:pt>
    <dgm:pt modelId="{B6268259-7886-4992-AE03-726B26977E7D}" type="sibTrans" cxnId="{DDEE809D-FF46-4B74-B755-A7BDC4C42701}">
      <dgm:prSet custT="1"/>
      <dgm:spPr/>
      <dgm:t>
        <a:bodyPr/>
        <a:lstStyle/>
        <a:p>
          <a:endParaRPr lang="es-CR" sz="1400" b="1">
            <a:solidFill>
              <a:schemeClr val="tx2">
                <a:lumMod val="50000"/>
              </a:schemeClr>
            </a:solidFill>
          </a:endParaRPr>
        </a:p>
      </dgm:t>
    </dgm:pt>
    <dgm:pt modelId="{A0CBAA1A-BED8-4876-B416-92860F5BC8F2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Emisión de Informe definitivo</a:t>
          </a:r>
          <a:endParaRPr lang="es-CR" sz="1400" b="1" dirty="0">
            <a:solidFill>
              <a:schemeClr val="bg1"/>
            </a:solidFill>
          </a:endParaRPr>
        </a:p>
      </dgm:t>
    </dgm:pt>
    <dgm:pt modelId="{B8930F38-23AC-4718-BFEB-F914B8626642}" type="parTrans" cxnId="{EAE39C96-6008-4073-BB8C-DEC433EA8408}">
      <dgm:prSet/>
      <dgm:spPr/>
      <dgm:t>
        <a:bodyPr/>
        <a:lstStyle/>
        <a:p>
          <a:endParaRPr lang="es-CR" sz="1400" b="1">
            <a:solidFill>
              <a:schemeClr val="tx2">
                <a:lumMod val="50000"/>
              </a:schemeClr>
            </a:solidFill>
          </a:endParaRPr>
        </a:p>
      </dgm:t>
    </dgm:pt>
    <dgm:pt modelId="{A8FC79FA-9AEE-4608-9178-579652983CD9}" type="sibTrans" cxnId="{EAE39C96-6008-4073-BB8C-DEC433EA8408}">
      <dgm:prSet/>
      <dgm:spPr/>
      <dgm:t>
        <a:bodyPr/>
        <a:lstStyle/>
        <a:p>
          <a:endParaRPr lang="es-CR" sz="1400" b="1">
            <a:solidFill>
              <a:schemeClr val="tx2">
                <a:lumMod val="50000"/>
              </a:schemeClr>
            </a:solidFill>
          </a:endParaRPr>
        </a:p>
      </dgm:t>
    </dgm:pt>
    <dgm:pt modelId="{1826AD91-FB27-48CE-BE32-90F7BB012E6A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Informe Preliminar</a:t>
          </a:r>
          <a:endParaRPr lang="es-CR" sz="1400" b="1" dirty="0">
            <a:solidFill>
              <a:schemeClr val="bg1"/>
            </a:solidFill>
          </a:endParaRPr>
        </a:p>
      </dgm:t>
    </dgm:pt>
    <dgm:pt modelId="{ADE05BD1-6AD1-486B-BDA0-AE47AD3120D0}" type="parTrans" cxnId="{257C1A0B-B7EA-42EF-BC8A-F01DDB3CFD03}">
      <dgm:prSet/>
      <dgm:spPr/>
      <dgm:t>
        <a:bodyPr/>
        <a:lstStyle/>
        <a:p>
          <a:endParaRPr lang="es-CR" sz="1400" b="1">
            <a:solidFill>
              <a:schemeClr val="tx2">
                <a:lumMod val="50000"/>
              </a:schemeClr>
            </a:solidFill>
          </a:endParaRPr>
        </a:p>
      </dgm:t>
    </dgm:pt>
    <dgm:pt modelId="{8EB838D5-5C39-42FF-9548-0E1641619DB3}" type="sibTrans" cxnId="{257C1A0B-B7EA-42EF-BC8A-F01DDB3CFD03}">
      <dgm:prSet custT="1"/>
      <dgm:spPr/>
      <dgm:t>
        <a:bodyPr/>
        <a:lstStyle/>
        <a:p>
          <a:endParaRPr lang="es-CR" sz="1400" b="1">
            <a:solidFill>
              <a:schemeClr val="tx2">
                <a:lumMod val="50000"/>
              </a:schemeClr>
            </a:solidFill>
          </a:endParaRPr>
        </a:p>
      </dgm:t>
    </dgm:pt>
    <dgm:pt modelId="{14A7BFE4-1F61-4023-BE2C-72C3480092E7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Recepción de comentarios o aclaraciones por parte del auditado</a:t>
          </a:r>
          <a:endParaRPr lang="es-CR" sz="1400" b="1" dirty="0">
            <a:solidFill>
              <a:schemeClr val="bg1"/>
            </a:solidFill>
          </a:endParaRPr>
        </a:p>
      </dgm:t>
    </dgm:pt>
    <dgm:pt modelId="{FB36A97F-3590-4A11-BA10-A03C7D724214}" type="parTrans" cxnId="{559D8A8F-FCC4-406B-96B4-3F9F992B1EA1}">
      <dgm:prSet/>
      <dgm:spPr/>
      <dgm:t>
        <a:bodyPr/>
        <a:lstStyle/>
        <a:p>
          <a:endParaRPr lang="es-CR" sz="1400" b="1">
            <a:solidFill>
              <a:schemeClr val="tx2">
                <a:lumMod val="50000"/>
              </a:schemeClr>
            </a:solidFill>
          </a:endParaRPr>
        </a:p>
      </dgm:t>
    </dgm:pt>
    <dgm:pt modelId="{CDE28E0D-C030-4821-A1AC-4E2C05437951}" type="sibTrans" cxnId="{559D8A8F-FCC4-406B-96B4-3F9F992B1EA1}">
      <dgm:prSet custT="1"/>
      <dgm:spPr/>
      <dgm:t>
        <a:bodyPr/>
        <a:lstStyle/>
        <a:p>
          <a:endParaRPr lang="es-CR" sz="1400" b="1">
            <a:solidFill>
              <a:schemeClr val="tx2">
                <a:lumMod val="50000"/>
              </a:schemeClr>
            </a:solidFill>
          </a:endParaRPr>
        </a:p>
      </dgm:t>
    </dgm:pt>
    <dgm:pt modelId="{D74EA5E1-7CA5-4AA2-9695-919AC7B7E4D4}" type="pres">
      <dgm:prSet presAssocID="{3D099FE3-C43F-484B-9F14-D09243DBFE87}" presName="diagram" presStyleCnt="0">
        <dgm:presLayoutVars>
          <dgm:dir/>
          <dgm:resizeHandles val="exact"/>
        </dgm:presLayoutVars>
      </dgm:prSet>
      <dgm:spPr/>
    </dgm:pt>
    <dgm:pt modelId="{3F875CA9-B26D-4ED9-91EF-779EC3237CC7}" type="pres">
      <dgm:prSet presAssocID="{0EC3F8D8-A986-4C90-958E-88B5FFD4A527}" presName="node" presStyleLbl="node1" presStyleIdx="0" presStyleCnt="6" custScaleX="61169" custScaleY="46168" custLinFactNeighborX="840" custLinFactNeighborY="-2375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6B02E55-61ED-45AD-A342-AC0002E3E48A}" type="pres">
      <dgm:prSet presAssocID="{A8A92AEE-D797-45C3-998E-932B0B0C2238}" presName="sibTrans" presStyleLbl="sibTrans2D1" presStyleIdx="0" presStyleCnt="5" custScaleY="54370"/>
      <dgm:spPr/>
      <dgm:t>
        <a:bodyPr/>
        <a:lstStyle/>
        <a:p>
          <a:endParaRPr lang="es-CR"/>
        </a:p>
      </dgm:t>
    </dgm:pt>
    <dgm:pt modelId="{A2AB92B0-F53E-4A3E-B365-355E2093C18F}" type="pres">
      <dgm:prSet presAssocID="{A8A92AEE-D797-45C3-998E-932B0B0C2238}" presName="connectorText" presStyleLbl="sibTrans2D1" presStyleIdx="0" presStyleCnt="5"/>
      <dgm:spPr/>
      <dgm:t>
        <a:bodyPr/>
        <a:lstStyle/>
        <a:p>
          <a:endParaRPr lang="es-CR"/>
        </a:p>
      </dgm:t>
    </dgm:pt>
    <dgm:pt modelId="{0A343DAE-C238-4BEA-BBF3-C2BCFE2DE4CA}" type="pres">
      <dgm:prSet presAssocID="{4771BE23-33A8-4EDE-AFC9-7BE800FA92F9}" presName="node" presStyleLbl="node1" presStyleIdx="1" presStyleCnt="6" custScaleX="61169" custScaleY="46168" custLinFactNeighborX="840" custLinFactNeighborY="-2375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A710CD6-27B2-4F7E-B548-F2F8ECE0855A}" type="pres">
      <dgm:prSet presAssocID="{55A0D5CE-A5B2-4A6E-8980-7BE8E451FB9D}" presName="sibTrans" presStyleLbl="sibTrans2D1" presStyleIdx="1" presStyleCnt="5" custScaleY="54370"/>
      <dgm:spPr/>
      <dgm:t>
        <a:bodyPr/>
        <a:lstStyle/>
        <a:p>
          <a:endParaRPr lang="es-CR"/>
        </a:p>
      </dgm:t>
    </dgm:pt>
    <dgm:pt modelId="{820C47B6-CF7F-4EC0-8F80-616CD2E4FD2D}" type="pres">
      <dgm:prSet presAssocID="{55A0D5CE-A5B2-4A6E-8980-7BE8E451FB9D}" presName="connectorText" presStyleLbl="sibTrans2D1" presStyleIdx="1" presStyleCnt="5"/>
      <dgm:spPr/>
      <dgm:t>
        <a:bodyPr/>
        <a:lstStyle/>
        <a:p>
          <a:endParaRPr lang="es-CR"/>
        </a:p>
      </dgm:t>
    </dgm:pt>
    <dgm:pt modelId="{4051DA9C-08DA-45B3-95C4-1E2F59F284C7}" type="pres">
      <dgm:prSet presAssocID="{E39281A6-93AC-4E60-8AA0-762E1E5E4739}" presName="node" presStyleLbl="node1" presStyleIdx="2" presStyleCnt="6" custScaleX="61169" custScaleY="46168" custLinFactNeighborX="840" custLinFactNeighborY="-2375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9C82B15-854C-4487-9E1D-CB4FCC41BC85}" type="pres">
      <dgm:prSet presAssocID="{B6268259-7886-4992-AE03-726B26977E7D}" presName="sibTrans" presStyleLbl="sibTrans2D1" presStyleIdx="2" presStyleCnt="5" custScaleY="54370"/>
      <dgm:spPr/>
      <dgm:t>
        <a:bodyPr/>
        <a:lstStyle/>
        <a:p>
          <a:endParaRPr lang="es-CR"/>
        </a:p>
      </dgm:t>
    </dgm:pt>
    <dgm:pt modelId="{B9CBFC9F-F229-4269-8402-36F23C633443}" type="pres">
      <dgm:prSet presAssocID="{B6268259-7886-4992-AE03-726B26977E7D}" presName="connectorText" presStyleLbl="sibTrans2D1" presStyleIdx="2" presStyleCnt="5"/>
      <dgm:spPr/>
      <dgm:t>
        <a:bodyPr/>
        <a:lstStyle/>
        <a:p>
          <a:endParaRPr lang="es-CR"/>
        </a:p>
      </dgm:t>
    </dgm:pt>
    <dgm:pt modelId="{58AB347B-A5C3-4FE6-889F-D06A7D09B4C2}" type="pres">
      <dgm:prSet presAssocID="{1826AD91-FB27-48CE-BE32-90F7BB012E6A}" presName="node" presStyleLbl="node1" presStyleIdx="3" presStyleCnt="6" custScaleX="61169" custScaleY="46168" custLinFactNeighborX="-1448" custLinFactNeighborY="2768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D05A910-4838-4DA0-997D-C16DEA846BB4}" type="pres">
      <dgm:prSet presAssocID="{8EB838D5-5C39-42FF-9548-0E1641619DB3}" presName="sibTrans" presStyleLbl="sibTrans2D1" presStyleIdx="3" presStyleCnt="5" custScaleY="54370"/>
      <dgm:spPr/>
      <dgm:t>
        <a:bodyPr/>
        <a:lstStyle/>
        <a:p>
          <a:endParaRPr lang="es-CR"/>
        </a:p>
      </dgm:t>
    </dgm:pt>
    <dgm:pt modelId="{DF6039AB-F5E7-4593-8F58-733051CED5A9}" type="pres">
      <dgm:prSet presAssocID="{8EB838D5-5C39-42FF-9548-0E1641619DB3}" presName="connectorText" presStyleLbl="sibTrans2D1" presStyleIdx="3" presStyleCnt="5"/>
      <dgm:spPr/>
      <dgm:t>
        <a:bodyPr/>
        <a:lstStyle/>
        <a:p>
          <a:endParaRPr lang="es-CR"/>
        </a:p>
      </dgm:t>
    </dgm:pt>
    <dgm:pt modelId="{1E9A8583-A25D-4E4C-A344-9FB745392411}" type="pres">
      <dgm:prSet presAssocID="{14A7BFE4-1F61-4023-BE2C-72C3480092E7}" presName="node" presStyleLbl="node1" presStyleIdx="4" presStyleCnt="6" custScaleX="61169" custScaleY="46168" custLinFactNeighborX="-1448" custLinFactNeighborY="2768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F8DCE04-140F-47B2-840D-EA89DA65E574}" type="pres">
      <dgm:prSet presAssocID="{CDE28E0D-C030-4821-A1AC-4E2C05437951}" presName="sibTrans" presStyleLbl="sibTrans2D1" presStyleIdx="4" presStyleCnt="5" custScaleY="54370"/>
      <dgm:spPr/>
      <dgm:t>
        <a:bodyPr/>
        <a:lstStyle/>
        <a:p>
          <a:endParaRPr lang="es-CR"/>
        </a:p>
      </dgm:t>
    </dgm:pt>
    <dgm:pt modelId="{782DFDF3-E742-48E2-8F45-F87BDDA0C939}" type="pres">
      <dgm:prSet presAssocID="{CDE28E0D-C030-4821-A1AC-4E2C05437951}" presName="connectorText" presStyleLbl="sibTrans2D1" presStyleIdx="4" presStyleCnt="5"/>
      <dgm:spPr/>
      <dgm:t>
        <a:bodyPr/>
        <a:lstStyle/>
        <a:p>
          <a:endParaRPr lang="es-CR"/>
        </a:p>
      </dgm:t>
    </dgm:pt>
    <dgm:pt modelId="{C8D84FBA-1E80-48A7-A017-CDE27814DB1B}" type="pres">
      <dgm:prSet presAssocID="{A0CBAA1A-BED8-4876-B416-92860F5BC8F2}" presName="node" presStyleLbl="node1" presStyleIdx="5" presStyleCnt="6" custScaleX="61169" custScaleY="46168" custLinFactNeighborX="-35" custLinFactNeighborY="2768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E5868725-4BE4-4C33-9579-0F3E4B830537}" type="presOf" srcId="{1826AD91-FB27-48CE-BE32-90F7BB012E6A}" destId="{58AB347B-A5C3-4FE6-889F-D06A7D09B4C2}" srcOrd="0" destOrd="0" presId="urn:microsoft.com/office/officeart/2005/8/layout/process5"/>
    <dgm:cxn modelId="{481B27BC-5838-4F41-9572-732D389CAE04}" type="presOf" srcId="{4771BE23-33A8-4EDE-AFC9-7BE800FA92F9}" destId="{0A343DAE-C238-4BEA-BBF3-C2BCFE2DE4CA}" srcOrd="0" destOrd="0" presId="urn:microsoft.com/office/officeart/2005/8/layout/process5"/>
    <dgm:cxn modelId="{37A55BA3-5DF6-42F3-AD96-26794B430036}" type="presOf" srcId="{A8A92AEE-D797-45C3-998E-932B0B0C2238}" destId="{A2AB92B0-F53E-4A3E-B365-355E2093C18F}" srcOrd="1" destOrd="0" presId="urn:microsoft.com/office/officeart/2005/8/layout/process5"/>
    <dgm:cxn modelId="{4C77E6FA-7981-482B-8392-61C1F6B24941}" type="presOf" srcId="{B6268259-7886-4992-AE03-726B26977E7D}" destId="{39C82B15-854C-4487-9E1D-CB4FCC41BC85}" srcOrd="0" destOrd="0" presId="urn:microsoft.com/office/officeart/2005/8/layout/process5"/>
    <dgm:cxn modelId="{DD541055-361E-46BD-9EF8-E18E555C0D97}" type="presOf" srcId="{3D099FE3-C43F-484B-9F14-D09243DBFE87}" destId="{D74EA5E1-7CA5-4AA2-9695-919AC7B7E4D4}" srcOrd="0" destOrd="0" presId="urn:microsoft.com/office/officeart/2005/8/layout/process5"/>
    <dgm:cxn modelId="{3122C2ED-6819-4662-AD6B-1B8310873383}" type="presOf" srcId="{8EB838D5-5C39-42FF-9548-0E1641619DB3}" destId="{7D05A910-4838-4DA0-997D-C16DEA846BB4}" srcOrd="0" destOrd="0" presId="urn:microsoft.com/office/officeart/2005/8/layout/process5"/>
    <dgm:cxn modelId="{9AAA0ECF-F1B6-40EB-B0EC-A05F4197A3F1}" type="presOf" srcId="{A8A92AEE-D797-45C3-998E-932B0B0C2238}" destId="{06B02E55-61ED-45AD-A342-AC0002E3E48A}" srcOrd="0" destOrd="0" presId="urn:microsoft.com/office/officeart/2005/8/layout/process5"/>
    <dgm:cxn modelId="{559D8A8F-FCC4-406B-96B4-3F9F992B1EA1}" srcId="{3D099FE3-C43F-484B-9F14-D09243DBFE87}" destId="{14A7BFE4-1F61-4023-BE2C-72C3480092E7}" srcOrd="4" destOrd="0" parTransId="{FB36A97F-3590-4A11-BA10-A03C7D724214}" sibTransId="{CDE28E0D-C030-4821-A1AC-4E2C05437951}"/>
    <dgm:cxn modelId="{028E5282-CF14-4CEE-AA76-2051ABBC642C}" type="presOf" srcId="{55A0D5CE-A5B2-4A6E-8980-7BE8E451FB9D}" destId="{820C47B6-CF7F-4EC0-8F80-616CD2E4FD2D}" srcOrd="1" destOrd="0" presId="urn:microsoft.com/office/officeart/2005/8/layout/process5"/>
    <dgm:cxn modelId="{9042E252-1421-48E2-B7EE-113E2E984EEB}" type="presOf" srcId="{B6268259-7886-4992-AE03-726B26977E7D}" destId="{B9CBFC9F-F229-4269-8402-36F23C633443}" srcOrd="1" destOrd="0" presId="urn:microsoft.com/office/officeart/2005/8/layout/process5"/>
    <dgm:cxn modelId="{0F6F17D3-10AC-48A7-BDC9-E4F5728BB0BF}" type="presOf" srcId="{55A0D5CE-A5B2-4A6E-8980-7BE8E451FB9D}" destId="{1A710CD6-27B2-4F7E-B548-F2F8ECE0855A}" srcOrd="0" destOrd="0" presId="urn:microsoft.com/office/officeart/2005/8/layout/process5"/>
    <dgm:cxn modelId="{A9F7D718-2B0F-4BF3-94EA-D728D38E7430}" type="presOf" srcId="{A0CBAA1A-BED8-4876-B416-92860F5BC8F2}" destId="{C8D84FBA-1E80-48A7-A017-CDE27814DB1B}" srcOrd="0" destOrd="0" presId="urn:microsoft.com/office/officeart/2005/8/layout/process5"/>
    <dgm:cxn modelId="{B63D0B7A-9CAA-46DB-B580-FD20E057198E}" type="presOf" srcId="{14A7BFE4-1F61-4023-BE2C-72C3480092E7}" destId="{1E9A8583-A25D-4E4C-A344-9FB745392411}" srcOrd="0" destOrd="0" presId="urn:microsoft.com/office/officeart/2005/8/layout/process5"/>
    <dgm:cxn modelId="{257C1A0B-B7EA-42EF-BC8A-F01DDB3CFD03}" srcId="{3D099FE3-C43F-484B-9F14-D09243DBFE87}" destId="{1826AD91-FB27-48CE-BE32-90F7BB012E6A}" srcOrd="3" destOrd="0" parTransId="{ADE05BD1-6AD1-486B-BDA0-AE47AD3120D0}" sibTransId="{8EB838D5-5C39-42FF-9548-0E1641619DB3}"/>
    <dgm:cxn modelId="{7DF5C412-7A9A-4708-93BA-AE78ADAD720D}" type="presOf" srcId="{E39281A6-93AC-4E60-8AA0-762E1E5E4739}" destId="{4051DA9C-08DA-45B3-95C4-1E2F59F284C7}" srcOrd="0" destOrd="0" presId="urn:microsoft.com/office/officeart/2005/8/layout/process5"/>
    <dgm:cxn modelId="{6E8A4935-5C61-4947-A8C7-DEB98B93814D}" srcId="{3D099FE3-C43F-484B-9F14-D09243DBFE87}" destId="{4771BE23-33A8-4EDE-AFC9-7BE800FA92F9}" srcOrd="1" destOrd="0" parTransId="{896C820E-FBBB-4B2E-8190-A571ABBD07C0}" sibTransId="{55A0D5CE-A5B2-4A6E-8980-7BE8E451FB9D}"/>
    <dgm:cxn modelId="{EAE39C96-6008-4073-BB8C-DEC433EA8408}" srcId="{3D099FE3-C43F-484B-9F14-D09243DBFE87}" destId="{A0CBAA1A-BED8-4876-B416-92860F5BC8F2}" srcOrd="5" destOrd="0" parTransId="{B8930F38-23AC-4718-BFEB-F914B8626642}" sibTransId="{A8FC79FA-9AEE-4608-9178-579652983CD9}"/>
    <dgm:cxn modelId="{7CD23ACC-38DE-4AE5-8316-CA73CE170638}" type="presOf" srcId="{0EC3F8D8-A986-4C90-958E-88B5FFD4A527}" destId="{3F875CA9-B26D-4ED9-91EF-779EC3237CC7}" srcOrd="0" destOrd="0" presId="urn:microsoft.com/office/officeart/2005/8/layout/process5"/>
    <dgm:cxn modelId="{DDEE809D-FF46-4B74-B755-A7BDC4C42701}" srcId="{3D099FE3-C43F-484B-9F14-D09243DBFE87}" destId="{E39281A6-93AC-4E60-8AA0-762E1E5E4739}" srcOrd="2" destOrd="0" parTransId="{A90F45D9-AC21-4BE4-B9D2-AF504491D64E}" sibTransId="{B6268259-7886-4992-AE03-726B26977E7D}"/>
    <dgm:cxn modelId="{DAFAC150-9289-484E-82DC-0CBF7A0295C8}" srcId="{3D099FE3-C43F-484B-9F14-D09243DBFE87}" destId="{0EC3F8D8-A986-4C90-958E-88B5FFD4A527}" srcOrd="0" destOrd="0" parTransId="{CB4C9BA5-C3CB-4332-83B8-2CF991A359C7}" sibTransId="{A8A92AEE-D797-45C3-998E-932B0B0C2238}"/>
    <dgm:cxn modelId="{0BF27DEF-3647-45EE-8C9F-3F00DC8A164B}" type="presOf" srcId="{CDE28E0D-C030-4821-A1AC-4E2C05437951}" destId="{782DFDF3-E742-48E2-8F45-F87BDDA0C939}" srcOrd="1" destOrd="0" presId="urn:microsoft.com/office/officeart/2005/8/layout/process5"/>
    <dgm:cxn modelId="{6E15F4D9-D391-487A-A03E-10CE3383B7A2}" type="presOf" srcId="{8EB838D5-5C39-42FF-9548-0E1641619DB3}" destId="{DF6039AB-F5E7-4593-8F58-733051CED5A9}" srcOrd="1" destOrd="0" presId="urn:microsoft.com/office/officeart/2005/8/layout/process5"/>
    <dgm:cxn modelId="{A030E8F1-FF7C-4BC8-BE24-269ACC733DE1}" type="presOf" srcId="{CDE28E0D-C030-4821-A1AC-4E2C05437951}" destId="{5F8DCE04-140F-47B2-840D-EA89DA65E574}" srcOrd="0" destOrd="0" presId="urn:microsoft.com/office/officeart/2005/8/layout/process5"/>
    <dgm:cxn modelId="{1E2531AF-5163-477A-AF4A-A1B512AD6466}" type="presParOf" srcId="{D74EA5E1-7CA5-4AA2-9695-919AC7B7E4D4}" destId="{3F875CA9-B26D-4ED9-91EF-779EC3237CC7}" srcOrd="0" destOrd="0" presId="urn:microsoft.com/office/officeart/2005/8/layout/process5"/>
    <dgm:cxn modelId="{2DC58B12-8D92-4EBA-A64A-218259F59C83}" type="presParOf" srcId="{D74EA5E1-7CA5-4AA2-9695-919AC7B7E4D4}" destId="{06B02E55-61ED-45AD-A342-AC0002E3E48A}" srcOrd="1" destOrd="0" presId="urn:microsoft.com/office/officeart/2005/8/layout/process5"/>
    <dgm:cxn modelId="{55452FE9-DFBE-4742-83DD-2196C852DCE1}" type="presParOf" srcId="{06B02E55-61ED-45AD-A342-AC0002E3E48A}" destId="{A2AB92B0-F53E-4A3E-B365-355E2093C18F}" srcOrd="0" destOrd="0" presId="urn:microsoft.com/office/officeart/2005/8/layout/process5"/>
    <dgm:cxn modelId="{E9AAEB42-A69E-4E06-BEF9-916705F16DB8}" type="presParOf" srcId="{D74EA5E1-7CA5-4AA2-9695-919AC7B7E4D4}" destId="{0A343DAE-C238-4BEA-BBF3-C2BCFE2DE4CA}" srcOrd="2" destOrd="0" presId="urn:microsoft.com/office/officeart/2005/8/layout/process5"/>
    <dgm:cxn modelId="{4E0E2208-7592-4DC7-9C0D-7BDAC9703688}" type="presParOf" srcId="{D74EA5E1-7CA5-4AA2-9695-919AC7B7E4D4}" destId="{1A710CD6-27B2-4F7E-B548-F2F8ECE0855A}" srcOrd="3" destOrd="0" presId="urn:microsoft.com/office/officeart/2005/8/layout/process5"/>
    <dgm:cxn modelId="{B2E53EC4-0D7E-4B54-B84A-D3C38D0F197D}" type="presParOf" srcId="{1A710CD6-27B2-4F7E-B548-F2F8ECE0855A}" destId="{820C47B6-CF7F-4EC0-8F80-616CD2E4FD2D}" srcOrd="0" destOrd="0" presId="urn:microsoft.com/office/officeart/2005/8/layout/process5"/>
    <dgm:cxn modelId="{ED363789-6654-415E-BA55-4602E9ED6261}" type="presParOf" srcId="{D74EA5E1-7CA5-4AA2-9695-919AC7B7E4D4}" destId="{4051DA9C-08DA-45B3-95C4-1E2F59F284C7}" srcOrd="4" destOrd="0" presId="urn:microsoft.com/office/officeart/2005/8/layout/process5"/>
    <dgm:cxn modelId="{7332A5D0-738B-4F22-A128-E28A89CC7F21}" type="presParOf" srcId="{D74EA5E1-7CA5-4AA2-9695-919AC7B7E4D4}" destId="{39C82B15-854C-4487-9E1D-CB4FCC41BC85}" srcOrd="5" destOrd="0" presId="urn:microsoft.com/office/officeart/2005/8/layout/process5"/>
    <dgm:cxn modelId="{2D78324F-6C03-4318-9EC4-5230BD488C21}" type="presParOf" srcId="{39C82B15-854C-4487-9E1D-CB4FCC41BC85}" destId="{B9CBFC9F-F229-4269-8402-36F23C633443}" srcOrd="0" destOrd="0" presId="urn:microsoft.com/office/officeart/2005/8/layout/process5"/>
    <dgm:cxn modelId="{5265A283-ED7B-4AB9-88D6-4BAA0723672C}" type="presParOf" srcId="{D74EA5E1-7CA5-4AA2-9695-919AC7B7E4D4}" destId="{58AB347B-A5C3-4FE6-889F-D06A7D09B4C2}" srcOrd="6" destOrd="0" presId="urn:microsoft.com/office/officeart/2005/8/layout/process5"/>
    <dgm:cxn modelId="{A0CFD744-DE67-47DE-B527-015E61237335}" type="presParOf" srcId="{D74EA5E1-7CA5-4AA2-9695-919AC7B7E4D4}" destId="{7D05A910-4838-4DA0-997D-C16DEA846BB4}" srcOrd="7" destOrd="0" presId="urn:microsoft.com/office/officeart/2005/8/layout/process5"/>
    <dgm:cxn modelId="{0B981570-C351-416D-B234-16182F86E845}" type="presParOf" srcId="{7D05A910-4838-4DA0-997D-C16DEA846BB4}" destId="{DF6039AB-F5E7-4593-8F58-733051CED5A9}" srcOrd="0" destOrd="0" presId="urn:microsoft.com/office/officeart/2005/8/layout/process5"/>
    <dgm:cxn modelId="{17A1733E-F769-49FB-87F7-E6FE5F1667C1}" type="presParOf" srcId="{D74EA5E1-7CA5-4AA2-9695-919AC7B7E4D4}" destId="{1E9A8583-A25D-4E4C-A344-9FB745392411}" srcOrd="8" destOrd="0" presId="urn:microsoft.com/office/officeart/2005/8/layout/process5"/>
    <dgm:cxn modelId="{1E4E2D1F-4B07-464E-8F23-741AE8B641DA}" type="presParOf" srcId="{D74EA5E1-7CA5-4AA2-9695-919AC7B7E4D4}" destId="{5F8DCE04-140F-47B2-840D-EA89DA65E574}" srcOrd="9" destOrd="0" presId="urn:microsoft.com/office/officeart/2005/8/layout/process5"/>
    <dgm:cxn modelId="{988AEC3E-6AC0-4632-945F-0F51BB648DEE}" type="presParOf" srcId="{5F8DCE04-140F-47B2-840D-EA89DA65E574}" destId="{782DFDF3-E742-48E2-8F45-F87BDDA0C939}" srcOrd="0" destOrd="0" presId="urn:microsoft.com/office/officeart/2005/8/layout/process5"/>
    <dgm:cxn modelId="{08B1A622-9675-41D3-BBF0-9DB84413103C}" type="presParOf" srcId="{D74EA5E1-7CA5-4AA2-9695-919AC7B7E4D4}" destId="{C8D84FBA-1E80-48A7-A017-CDE27814DB1B}" srcOrd="10" destOrd="0" presId="urn:microsoft.com/office/officeart/2005/8/layout/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C06AA4-C21F-407D-A971-4767C6F7FFF8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72743062-CB52-4CE1-A681-4D8C48AEEC3A}">
      <dgm:prSet phldrT="[Texto]" custT="1"/>
      <dgm:spPr/>
      <dgm:t>
        <a:bodyPr/>
        <a:lstStyle/>
        <a:p>
          <a:pPr algn="ctr"/>
          <a:r>
            <a:rPr lang="es-CR" sz="1100" b="1"/>
            <a:t>ACTUAR</a:t>
          </a:r>
        </a:p>
      </dgm:t>
    </dgm:pt>
    <dgm:pt modelId="{E0A6493E-F8E3-430F-957F-FBC09A5375F6}" type="parTrans" cxnId="{9478837C-0DB8-44E4-A1A0-DB0451238A8A}">
      <dgm:prSet/>
      <dgm:spPr/>
      <dgm:t>
        <a:bodyPr/>
        <a:lstStyle/>
        <a:p>
          <a:pPr algn="ctr"/>
          <a:endParaRPr lang="es-CR"/>
        </a:p>
      </dgm:t>
    </dgm:pt>
    <dgm:pt modelId="{FE5505B9-3211-43DE-AE50-17B0F0D707CE}" type="sibTrans" cxnId="{9478837C-0DB8-44E4-A1A0-DB0451238A8A}">
      <dgm:prSet/>
      <dgm:spPr/>
      <dgm:t>
        <a:bodyPr/>
        <a:lstStyle/>
        <a:p>
          <a:pPr algn="ctr"/>
          <a:endParaRPr lang="es-CR"/>
        </a:p>
      </dgm:t>
    </dgm:pt>
    <dgm:pt modelId="{0F734180-B367-495E-8149-5A34974B8FB0}">
      <dgm:prSet phldrT="[Texto]" custT="1"/>
      <dgm:spPr/>
      <dgm:t>
        <a:bodyPr/>
        <a:lstStyle/>
        <a:p>
          <a:pPr algn="ctr"/>
          <a:r>
            <a:rPr lang="es-CR" sz="1100" b="1"/>
            <a:t>PLANIFICAR</a:t>
          </a:r>
        </a:p>
      </dgm:t>
    </dgm:pt>
    <dgm:pt modelId="{6939DC62-3C5B-4F65-A877-4360CEC90D07}" type="parTrans" cxnId="{1A6B8D47-D2F1-4F90-8163-4C60470C1293}">
      <dgm:prSet/>
      <dgm:spPr/>
      <dgm:t>
        <a:bodyPr/>
        <a:lstStyle/>
        <a:p>
          <a:pPr algn="ctr"/>
          <a:endParaRPr lang="es-CR"/>
        </a:p>
      </dgm:t>
    </dgm:pt>
    <dgm:pt modelId="{F88A6097-76B0-4D4C-8B2F-364770D479D5}" type="sibTrans" cxnId="{1A6B8D47-D2F1-4F90-8163-4C60470C1293}">
      <dgm:prSet/>
      <dgm:spPr/>
      <dgm:t>
        <a:bodyPr/>
        <a:lstStyle/>
        <a:p>
          <a:pPr algn="ctr"/>
          <a:endParaRPr lang="es-CR"/>
        </a:p>
      </dgm:t>
    </dgm:pt>
    <dgm:pt modelId="{9A73621B-785E-4B76-ADF8-58FD88F94B37}">
      <dgm:prSet phldrT="[Texto]" custT="1"/>
      <dgm:spPr/>
      <dgm:t>
        <a:bodyPr/>
        <a:lstStyle/>
        <a:p>
          <a:pPr algn="ctr"/>
          <a:r>
            <a:rPr lang="es-CR" sz="1100" b="1"/>
            <a:t>VERIFICAR</a:t>
          </a:r>
        </a:p>
      </dgm:t>
    </dgm:pt>
    <dgm:pt modelId="{4CD86189-C355-43A6-B87F-D5A9243DB99D}" type="parTrans" cxnId="{EAFB7B10-28A7-469B-A285-9A8F67558338}">
      <dgm:prSet/>
      <dgm:spPr/>
      <dgm:t>
        <a:bodyPr/>
        <a:lstStyle/>
        <a:p>
          <a:pPr algn="ctr"/>
          <a:endParaRPr lang="es-CR"/>
        </a:p>
      </dgm:t>
    </dgm:pt>
    <dgm:pt modelId="{7799E73C-9BED-4F33-BCBC-925744C6A641}" type="sibTrans" cxnId="{EAFB7B10-28A7-469B-A285-9A8F67558338}">
      <dgm:prSet/>
      <dgm:spPr/>
      <dgm:t>
        <a:bodyPr/>
        <a:lstStyle/>
        <a:p>
          <a:pPr algn="ctr"/>
          <a:endParaRPr lang="es-CR"/>
        </a:p>
      </dgm:t>
    </dgm:pt>
    <dgm:pt modelId="{B23B9E86-37C7-4851-B277-58737BE4FCDA}">
      <dgm:prSet phldrT="[Texto]" custT="1"/>
      <dgm:spPr/>
      <dgm:t>
        <a:bodyPr/>
        <a:lstStyle/>
        <a:p>
          <a:pPr algn="ctr"/>
          <a:r>
            <a:rPr lang="es-CR" sz="1100" b="1"/>
            <a:t>HACER</a:t>
          </a:r>
        </a:p>
      </dgm:t>
    </dgm:pt>
    <dgm:pt modelId="{555E9596-8F5E-4903-BC8A-7CFE051F8C4F}" type="sibTrans" cxnId="{D0926B63-D536-4143-8DD5-1EAFC44C88C9}">
      <dgm:prSet/>
      <dgm:spPr/>
      <dgm:t>
        <a:bodyPr/>
        <a:lstStyle/>
        <a:p>
          <a:pPr algn="ctr"/>
          <a:endParaRPr lang="es-CR"/>
        </a:p>
      </dgm:t>
    </dgm:pt>
    <dgm:pt modelId="{6DC578F2-7371-459C-B7B2-2048C505B34D}" type="parTrans" cxnId="{D0926B63-D536-4143-8DD5-1EAFC44C88C9}">
      <dgm:prSet/>
      <dgm:spPr/>
      <dgm:t>
        <a:bodyPr/>
        <a:lstStyle/>
        <a:p>
          <a:pPr algn="ctr"/>
          <a:endParaRPr lang="es-CR"/>
        </a:p>
      </dgm:t>
    </dgm:pt>
    <dgm:pt modelId="{8544A2DB-BE30-46E1-82CA-BCDB6E95A301}">
      <dgm:prSet phldrT="[Texto]" custT="1"/>
      <dgm:spPr/>
      <dgm:t>
        <a:bodyPr/>
        <a:lstStyle/>
        <a:p>
          <a:pPr algn="ctr"/>
          <a:r>
            <a:rPr lang="es-CR" sz="1050" b="0"/>
            <a:t>Medidas correctivas y preventivas</a:t>
          </a:r>
        </a:p>
      </dgm:t>
    </dgm:pt>
    <dgm:pt modelId="{F1418ADE-DC2F-4533-B480-97EA54023596}" type="parTrans" cxnId="{477B8675-9243-481F-92B2-43E363AC0140}">
      <dgm:prSet/>
      <dgm:spPr/>
      <dgm:t>
        <a:bodyPr/>
        <a:lstStyle/>
        <a:p>
          <a:endParaRPr lang="es-CR"/>
        </a:p>
      </dgm:t>
    </dgm:pt>
    <dgm:pt modelId="{E5BAA5D1-DF67-43D3-8496-63A81A52F99E}" type="sibTrans" cxnId="{477B8675-9243-481F-92B2-43E363AC0140}">
      <dgm:prSet/>
      <dgm:spPr/>
      <dgm:t>
        <a:bodyPr/>
        <a:lstStyle/>
        <a:p>
          <a:endParaRPr lang="es-CR"/>
        </a:p>
      </dgm:t>
    </dgm:pt>
    <dgm:pt modelId="{DE976788-76A4-4309-B7BC-82961A63E5CA}">
      <dgm:prSet phldrT="[Texto]" custT="1"/>
      <dgm:spPr/>
      <dgm:t>
        <a:bodyPr/>
        <a:lstStyle/>
        <a:p>
          <a:pPr algn="ctr"/>
          <a:r>
            <a:rPr lang="es-CR" sz="1050" b="0"/>
            <a:t>Establecer planes, metas y políticas</a:t>
          </a:r>
        </a:p>
      </dgm:t>
    </dgm:pt>
    <dgm:pt modelId="{CF560956-D7F8-44C5-B831-DCEDE387917B}" type="parTrans" cxnId="{9AADD554-C959-4351-834B-25C38EC0672D}">
      <dgm:prSet/>
      <dgm:spPr/>
      <dgm:t>
        <a:bodyPr/>
        <a:lstStyle/>
        <a:p>
          <a:endParaRPr lang="es-CR"/>
        </a:p>
      </dgm:t>
    </dgm:pt>
    <dgm:pt modelId="{5AAC4E9A-99FB-4108-B04C-3804A334EEEA}" type="sibTrans" cxnId="{9AADD554-C959-4351-834B-25C38EC0672D}">
      <dgm:prSet/>
      <dgm:spPr/>
      <dgm:t>
        <a:bodyPr/>
        <a:lstStyle/>
        <a:p>
          <a:endParaRPr lang="es-CR"/>
        </a:p>
      </dgm:t>
    </dgm:pt>
    <dgm:pt modelId="{89C5D89E-8D40-4771-9D59-85A01EBF25D1}">
      <dgm:prSet phldrT="[Texto]" custT="1"/>
      <dgm:spPr/>
      <dgm:t>
        <a:bodyPr/>
        <a:lstStyle/>
        <a:p>
          <a:pPr algn="ctr"/>
          <a:r>
            <a:rPr lang="es-CR" sz="1050" b="0"/>
            <a:t>Ejecutar y obtener resultados</a:t>
          </a:r>
        </a:p>
      </dgm:t>
    </dgm:pt>
    <dgm:pt modelId="{2CA438E9-00B5-4105-89F3-B18FE2C3AD7B}" type="parTrans" cxnId="{0FE35151-61CD-4291-9270-BF7FEA9FB834}">
      <dgm:prSet/>
      <dgm:spPr/>
      <dgm:t>
        <a:bodyPr/>
        <a:lstStyle/>
        <a:p>
          <a:endParaRPr lang="es-CR"/>
        </a:p>
      </dgm:t>
    </dgm:pt>
    <dgm:pt modelId="{E378CBD9-DABC-4D4E-A2D6-6399903AC4B1}" type="sibTrans" cxnId="{0FE35151-61CD-4291-9270-BF7FEA9FB834}">
      <dgm:prSet/>
      <dgm:spPr/>
      <dgm:t>
        <a:bodyPr/>
        <a:lstStyle/>
        <a:p>
          <a:endParaRPr lang="es-CR"/>
        </a:p>
      </dgm:t>
    </dgm:pt>
    <dgm:pt modelId="{C542A4F4-EB72-46B5-9756-32A6BFF47E0A}">
      <dgm:prSet phldrT="[Texto]" custT="1"/>
      <dgm:spPr/>
      <dgm:t>
        <a:bodyPr/>
        <a:lstStyle/>
        <a:p>
          <a:pPr algn="ctr"/>
          <a:r>
            <a:rPr lang="es-CR" sz="1050" b="0"/>
            <a:t>Verficar los resultados</a:t>
          </a:r>
        </a:p>
      </dgm:t>
    </dgm:pt>
    <dgm:pt modelId="{1DC93CB9-7353-4BA7-BCDA-7EB9DC8755DA}" type="parTrans" cxnId="{A0CD2DB2-2E34-40A3-9C5D-6DFAAEB2DC95}">
      <dgm:prSet/>
      <dgm:spPr/>
      <dgm:t>
        <a:bodyPr/>
        <a:lstStyle/>
        <a:p>
          <a:endParaRPr lang="es-CR"/>
        </a:p>
      </dgm:t>
    </dgm:pt>
    <dgm:pt modelId="{C6C17EF3-674F-476A-8FF5-BEADDE852089}" type="sibTrans" cxnId="{A0CD2DB2-2E34-40A3-9C5D-6DFAAEB2DC95}">
      <dgm:prSet/>
      <dgm:spPr/>
      <dgm:t>
        <a:bodyPr/>
        <a:lstStyle/>
        <a:p>
          <a:endParaRPr lang="es-CR"/>
        </a:p>
      </dgm:t>
    </dgm:pt>
    <dgm:pt modelId="{E4AF88EB-A1CB-433D-80AC-0C732519E150}" type="pres">
      <dgm:prSet presAssocID="{CEC06AA4-C21F-407D-A971-4767C6F7FFF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AF5A64C-3106-4385-9C92-192421CFE3F4}" type="pres">
      <dgm:prSet presAssocID="{CEC06AA4-C21F-407D-A971-4767C6F7FFF8}" presName="children" presStyleCnt="0"/>
      <dgm:spPr/>
    </dgm:pt>
    <dgm:pt modelId="{CAAAE12F-F9DD-43C0-BC68-1A5AC6054C60}" type="pres">
      <dgm:prSet presAssocID="{CEC06AA4-C21F-407D-A971-4767C6F7FFF8}" presName="child1group" presStyleCnt="0"/>
      <dgm:spPr/>
    </dgm:pt>
    <dgm:pt modelId="{BEF332FB-77F7-4373-858D-A9285C193618}" type="pres">
      <dgm:prSet presAssocID="{CEC06AA4-C21F-407D-A971-4767C6F7FFF8}" presName="child1" presStyleLbl="bgAcc1" presStyleIdx="0" presStyleCnt="4"/>
      <dgm:spPr/>
      <dgm:t>
        <a:bodyPr/>
        <a:lstStyle/>
        <a:p>
          <a:endParaRPr lang="es-CR"/>
        </a:p>
      </dgm:t>
    </dgm:pt>
    <dgm:pt modelId="{A7E2961F-BCE8-4395-AAEA-71A351E3C39A}" type="pres">
      <dgm:prSet presAssocID="{CEC06AA4-C21F-407D-A971-4767C6F7FFF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ED95C13-57C0-484F-87FB-1DDD250C2D7F}" type="pres">
      <dgm:prSet presAssocID="{CEC06AA4-C21F-407D-A971-4767C6F7FFF8}" presName="child2group" presStyleCnt="0"/>
      <dgm:spPr/>
    </dgm:pt>
    <dgm:pt modelId="{08411DB1-8CF1-41D5-9E3C-011B586D0BFD}" type="pres">
      <dgm:prSet presAssocID="{CEC06AA4-C21F-407D-A971-4767C6F7FFF8}" presName="child2" presStyleLbl="bgAcc1" presStyleIdx="1" presStyleCnt="4"/>
      <dgm:spPr/>
      <dgm:t>
        <a:bodyPr/>
        <a:lstStyle/>
        <a:p>
          <a:endParaRPr lang="es-CR"/>
        </a:p>
      </dgm:t>
    </dgm:pt>
    <dgm:pt modelId="{D6AFC8C9-1AB1-40B6-84C7-E80863C77765}" type="pres">
      <dgm:prSet presAssocID="{CEC06AA4-C21F-407D-A971-4767C6F7FFF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0891165-97D3-4946-8A91-2B9DDF249C6A}" type="pres">
      <dgm:prSet presAssocID="{CEC06AA4-C21F-407D-A971-4767C6F7FFF8}" presName="child3group" presStyleCnt="0"/>
      <dgm:spPr/>
    </dgm:pt>
    <dgm:pt modelId="{1EE2CD8B-1D9B-4478-AA95-675996E65F6D}" type="pres">
      <dgm:prSet presAssocID="{CEC06AA4-C21F-407D-A971-4767C6F7FFF8}" presName="child3" presStyleLbl="bgAcc1" presStyleIdx="2" presStyleCnt="4"/>
      <dgm:spPr/>
      <dgm:t>
        <a:bodyPr/>
        <a:lstStyle/>
        <a:p>
          <a:endParaRPr lang="es-CR"/>
        </a:p>
      </dgm:t>
    </dgm:pt>
    <dgm:pt modelId="{EF5D09F1-B5CE-4566-AB4C-2F8FF00F50FA}" type="pres">
      <dgm:prSet presAssocID="{CEC06AA4-C21F-407D-A971-4767C6F7FFF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D6798AA-B864-4F79-812C-7312D53CF77C}" type="pres">
      <dgm:prSet presAssocID="{CEC06AA4-C21F-407D-A971-4767C6F7FFF8}" presName="child4group" presStyleCnt="0"/>
      <dgm:spPr/>
    </dgm:pt>
    <dgm:pt modelId="{5E46625A-4450-4A36-8C0E-A376970F015A}" type="pres">
      <dgm:prSet presAssocID="{CEC06AA4-C21F-407D-A971-4767C6F7FFF8}" presName="child4" presStyleLbl="bgAcc1" presStyleIdx="3" presStyleCnt="4"/>
      <dgm:spPr/>
      <dgm:t>
        <a:bodyPr/>
        <a:lstStyle/>
        <a:p>
          <a:endParaRPr lang="es-CR"/>
        </a:p>
      </dgm:t>
    </dgm:pt>
    <dgm:pt modelId="{F7B1F6B0-CC12-480D-A01A-BB08142B557D}" type="pres">
      <dgm:prSet presAssocID="{CEC06AA4-C21F-407D-A971-4767C6F7FFF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7E01ABE-5C28-4982-BBB4-7E3275D2444C}" type="pres">
      <dgm:prSet presAssocID="{CEC06AA4-C21F-407D-A971-4767C6F7FFF8}" presName="childPlaceholder" presStyleCnt="0"/>
      <dgm:spPr/>
    </dgm:pt>
    <dgm:pt modelId="{2D7DCF47-3CCB-43E3-B024-23266F95A870}" type="pres">
      <dgm:prSet presAssocID="{CEC06AA4-C21F-407D-A971-4767C6F7FFF8}" presName="circle" presStyleCnt="0"/>
      <dgm:spPr/>
    </dgm:pt>
    <dgm:pt modelId="{E27E841F-BD7E-4B69-B055-166711DD531B}" type="pres">
      <dgm:prSet presAssocID="{CEC06AA4-C21F-407D-A971-4767C6F7FFF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BACAC33-73A8-4E15-8B01-58AF5C876248}" type="pres">
      <dgm:prSet presAssocID="{CEC06AA4-C21F-407D-A971-4767C6F7FFF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0CB8E6F-6A19-4025-800D-C05D1A121053}" type="pres">
      <dgm:prSet presAssocID="{CEC06AA4-C21F-407D-A971-4767C6F7FFF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2699D83-7640-4EBC-976F-78FE55C0B95A}" type="pres">
      <dgm:prSet presAssocID="{CEC06AA4-C21F-407D-A971-4767C6F7FFF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6CF930C-BC2F-4F5B-A1CB-C0492E953CEF}" type="pres">
      <dgm:prSet presAssocID="{CEC06AA4-C21F-407D-A971-4767C6F7FFF8}" presName="quadrantPlaceholder" presStyleCnt="0"/>
      <dgm:spPr/>
    </dgm:pt>
    <dgm:pt modelId="{327255CE-1677-4E78-B108-B5581858DDA8}" type="pres">
      <dgm:prSet presAssocID="{CEC06AA4-C21F-407D-A971-4767C6F7FFF8}" presName="center1" presStyleLbl="fgShp" presStyleIdx="0" presStyleCnt="2"/>
      <dgm:spPr/>
    </dgm:pt>
    <dgm:pt modelId="{E4DFC66A-5AEF-49C5-A5C7-CC7CB58D7843}" type="pres">
      <dgm:prSet presAssocID="{CEC06AA4-C21F-407D-A971-4767C6F7FFF8}" presName="center2" presStyleLbl="fgShp" presStyleIdx="1" presStyleCnt="2"/>
      <dgm:spPr/>
    </dgm:pt>
  </dgm:ptLst>
  <dgm:cxnLst>
    <dgm:cxn modelId="{A0CD2DB2-2E34-40A3-9C5D-6DFAAEB2DC95}" srcId="{9A73621B-785E-4B76-ADF8-58FD88F94B37}" destId="{C542A4F4-EB72-46B5-9756-32A6BFF47E0A}" srcOrd="0" destOrd="0" parTransId="{1DC93CB9-7353-4BA7-BCDA-7EB9DC8755DA}" sibTransId="{C6C17EF3-674F-476A-8FF5-BEADDE852089}"/>
    <dgm:cxn modelId="{F45C9E3B-CE21-4512-943A-A18EAD6EABF5}" type="presOf" srcId="{DE976788-76A4-4309-B7BC-82961A63E5CA}" destId="{D6AFC8C9-1AB1-40B6-84C7-E80863C77765}" srcOrd="1" destOrd="0" presId="urn:microsoft.com/office/officeart/2005/8/layout/cycle4"/>
    <dgm:cxn modelId="{0A125E0D-81B0-4FC6-8EBF-32A372596104}" type="presOf" srcId="{89C5D89E-8D40-4771-9D59-85A01EBF25D1}" destId="{1EE2CD8B-1D9B-4478-AA95-675996E65F6D}" srcOrd="0" destOrd="0" presId="urn:microsoft.com/office/officeart/2005/8/layout/cycle4"/>
    <dgm:cxn modelId="{4DBA24FA-3A0F-4DA7-8EA3-48AE6526B95F}" type="presOf" srcId="{0F734180-B367-495E-8149-5A34974B8FB0}" destId="{BBACAC33-73A8-4E15-8B01-58AF5C876248}" srcOrd="0" destOrd="0" presId="urn:microsoft.com/office/officeart/2005/8/layout/cycle4"/>
    <dgm:cxn modelId="{D0926B63-D536-4143-8DD5-1EAFC44C88C9}" srcId="{CEC06AA4-C21F-407D-A971-4767C6F7FFF8}" destId="{B23B9E86-37C7-4851-B277-58737BE4FCDA}" srcOrd="2" destOrd="0" parTransId="{6DC578F2-7371-459C-B7B2-2048C505B34D}" sibTransId="{555E9596-8F5E-4903-BC8A-7CFE051F8C4F}"/>
    <dgm:cxn modelId="{938CE50C-46DA-42AF-B50C-C74A5F526098}" type="presOf" srcId="{C542A4F4-EB72-46B5-9756-32A6BFF47E0A}" destId="{5E46625A-4450-4A36-8C0E-A376970F015A}" srcOrd="0" destOrd="0" presId="urn:microsoft.com/office/officeart/2005/8/layout/cycle4"/>
    <dgm:cxn modelId="{477B8675-9243-481F-92B2-43E363AC0140}" srcId="{72743062-CB52-4CE1-A681-4D8C48AEEC3A}" destId="{8544A2DB-BE30-46E1-82CA-BCDB6E95A301}" srcOrd="0" destOrd="0" parTransId="{F1418ADE-DC2F-4533-B480-97EA54023596}" sibTransId="{E5BAA5D1-DF67-43D3-8496-63A81A52F99E}"/>
    <dgm:cxn modelId="{EB387C16-A5E7-4AA6-98D4-27B398096B4D}" type="presOf" srcId="{9A73621B-785E-4B76-ADF8-58FD88F94B37}" destId="{72699D83-7640-4EBC-976F-78FE55C0B95A}" srcOrd="0" destOrd="0" presId="urn:microsoft.com/office/officeart/2005/8/layout/cycle4"/>
    <dgm:cxn modelId="{EAFB7B10-28A7-469B-A285-9A8F67558338}" srcId="{CEC06AA4-C21F-407D-A971-4767C6F7FFF8}" destId="{9A73621B-785E-4B76-ADF8-58FD88F94B37}" srcOrd="3" destOrd="0" parTransId="{4CD86189-C355-43A6-B87F-D5A9243DB99D}" sibTransId="{7799E73C-9BED-4F33-BCBC-925744C6A641}"/>
    <dgm:cxn modelId="{F2ACCD96-1729-4AEE-844E-C84CBAD94DED}" type="presOf" srcId="{C542A4F4-EB72-46B5-9756-32A6BFF47E0A}" destId="{F7B1F6B0-CC12-480D-A01A-BB08142B557D}" srcOrd="1" destOrd="0" presId="urn:microsoft.com/office/officeart/2005/8/layout/cycle4"/>
    <dgm:cxn modelId="{0FE35151-61CD-4291-9270-BF7FEA9FB834}" srcId="{B23B9E86-37C7-4851-B277-58737BE4FCDA}" destId="{89C5D89E-8D40-4771-9D59-85A01EBF25D1}" srcOrd="0" destOrd="0" parTransId="{2CA438E9-00B5-4105-89F3-B18FE2C3AD7B}" sibTransId="{E378CBD9-DABC-4D4E-A2D6-6399903AC4B1}"/>
    <dgm:cxn modelId="{D3BEB11A-7B7B-4E33-A06B-E15E903A92B3}" type="presOf" srcId="{DE976788-76A4-4309-B7BC-82961A63E5CA}" destId="{08411DB1-8CF1-41D5-9E3C-011B586D0BFD}" srcOrd="0" destOrd="0" presId="urn:microsoft.com/office/officeart/2005/8/layout/cycle4"/>
    <dgm:cxn modelId="{8B7BB203-46A6-4F46-A4A8-7FAEE7EFDB60}" type="presOf" srcId="{B23B9E86-37C7-4851-B277-58737BE4FCDA}" destId="{C0CB8E6F-6A19-4025-800D-C05D1A121053}" srcOrd="0" destOrd="0" presId="urn:microsoft.com/office/officeart/2005/8/layout/cycle4"/>
    <dgm:cxn modelId="{ACE9ADCE-B6F7-4254-9DAF-3BB4921EEC65}" type="presOf" srcId="{8544A2DB-BE30-46E1-82CA-BCDB6E95A301}" destId="{A7E2961F-BCE8-4395-AAEA-71A351E3C39A}" srcOrd="1" destOrd="0" presId="urn:microsoft.com/office/officeart/2005/8/layout/cycle4"/>
    <dgm:cxn modelId="{1A6B8D47-D2F1-4F90-8163-4C60470C1293}" srcId="{CEC06AA4-C21F-407D-A971-4767C6F7FFF8}" destId="{0F734180-B367-495E-8149-5A34974B8FB0}" srcOrd="1" destOrd="0" parTransId="{6939DC62-3C5B-4F65-A877-4360CEC90D07}" sibTransId="{F88A6097-76B0-4D4C-8B2F-364770D479D5}"/>
    <dgm:cxn modelId="{6C64D2D6-C567-4400-AAAD-9960D111E4ED}" type="presOf" srcId="{72743062-CB52-4CE1-A681-4D8C48AEEC3A}" destId="{E27E841F-BD7E-4B69-B055-166711DD531B}" srcOrd="0" destOrd="0" presId="urn:microsoft.com/office/officeart/2005/8/layout/cycle4"/>
    <dgm:cxn modelId="{9AADD554-C959-4351-834B-25C38EC0672D}" srcId="{0F734180-B367-495E-8149-5A34974B8FB0}" destId="{DE976788-76A4-4309-B7BC-82961A63E5CA}" srcOrd="0" destOrd="0" parTransId="{CF560956-D7F8-44C5-B831-DCEDE387917B}" sibTransId="{5AAC4E9A-99FB-4108-B04C-3804A334EEEA}"/>
    <dgm:cxn modelId="{9478837C-0DB8-44E4-A1A0-DB0451238A8A}" srcId="{CEC06AA4-C21F-407D-A971-4767C6F7FFF8}" destId="{72743062-CB52-4CE1-A681-4D8C48AEEC3A}" srcOrd="0" destOrd="0" parTransId="{E0A6493E-F8E3-430F-957F-FBC09A5375F6}" sibTransId="{FE5505B9-3211-43DE-AE50-17B0F0D707CE}"/>
    <dgm:cxn modelId="{B5F3C672-6ECD-4953-99DE-A4E9616D0470}" type="presOf" srcId="{CEC06AA4-C21F-407D-A971-4767C6F7FFF8}" destId="{E4AF88EB-A1CB-433D-80AC-0C732519E150}" srcOrd="0" destOrd="0" presId="urn:microsoft.com/office/officeart/2005/8/layout/cycle4"/>
    <dgm:cxn modelId="{C0287D59-0F4E-4C45-8966-5132096654A7}" type="presOf" srcId="{89C5D89E-8D40-4771-9D59-85A01EBF25D1}" destId="{EF5D09F1-B5CE-4566-AB4C-2F8FF00F50FA}" srcOrd="1" destOrd="0" presId="urn:microsoft.com/office/officeart/2005/8/layout/cycle4"/>
    <dgm:cxn modelId="{0E66AE09-9AA2-4A0E-8A4F-E46199B1A339}" type="presOf" srcId="{8544A2DB-BE30-46E1-82CA-BCDB6E95A301}" destId="{BEF332FB-77F7-4373-858D-A9285C193618}" srcOrd="0" destOrd="0" presId="urn:microsoft.com/office/officeart/2005/8/layout/cycle4"/>
    <dgm:cxn modelId="{805990F4-0412-4DDF-8ACD-9F5AE59B7C9E}" type="presParOf" srcId="{E4AF88EB-A1CB-433D-80AC-0C732519E150}" destId="{9AF5A64C-3106-4385-9C92-192421CFE3F4}" srcOrd="0" destOrd="0" presId="urn:microsoft.com/office/officeart/2005/8/layout/cycle4"/>
    <dgm:cxn modelId="{A5F474B3-DDA2-4D8F-8A81-B639E22CB3CA}" type="presParOf" srcId="{9AF5A64C-3106-4385-9C92-192421CFE3F4}" destId="{CAAAE12F-F9DD-43C0-BC68-1A5AC6054C60}" srcOrd="0" destOrd="0" presId="urn:microsoft.com/office/officeart/2005/8/layout/cycle4"/>
    <dgm:cxn modelId="{B76F0B31-88C8-4D7F-B13C-95A8E2D85759}" type="presParOf" srcId="{CAAAE12F-F9DD-43C0-BC68-1A5AC6054C60}" destId="{BEF332FB-77F7-4373-858D-A9285C193618}" srcOrd="0" destOrd="0" presId="urn:microsoft.com/office/officeart/2005/8/layout/cycle4"/>
    <dgm:cxn modelId="{037D45BB-BA7B-4E27-8A7F-6F91C17C02D6}" type="presParOf" srcId="{CAAAE12F-F9DD-43C0-BC68-1A5AC6054C60}" destId="{A7E2961F-BCE8-4395-AAEA-71A351E3C39A}" srcOrd="1" destOrd="0" presId="urn:microsoft.com/office/officeart/2005/8/layout/cycle4"/>
    <dgm:cxn modelId="{A465BB5F-14CA-405E-82EB-1C0C6071EA30}" type="presParOf" srcId="{9AF5A64C-3106-4385-9C92-192421CFE3F4}" destId="{FED95C13-57C0-484F-87FB-1DDD250C2D7F}" srcOrd="1" destOrd="0" presId="urn:microsoft.com/office/officeart/2005/8/layout/cycle4"/>
    <dgm:cxn modelId="{8C614047-DDA8-4DBD-A32F-04F9AA78E652}" type="presParOf" srcId="{FED95C13-57C0-484F-87FB-1DDD250C2D7F}" destId="{08411DB1-8CF1-41D5-9E3C-011B586D0BFD}" srcOrd="0" destOrd="0" presId="urn:microsoft.com/office/officeart/2005/8/layout/cycle4"/>
    <dgm:cxn modelId="{B32AF332-664F-45A1-A679-4856750693FD}" type="presParOf" srcId="{FED95C13-57C0-484F-87FB-1DDD250C2D7F}" destId="{D6AFC8C9-1AB1-40B6-84C7-E80863C77765}" srcOrd="1" destOrd="0" presId="urn:microsoft.com/office/officeart/2005/8/layout/cycle4"/>
    <dgm:cxn modelId="{849F017D-C535-4E8F-9AF3-DD8B9961B588}" type="presParOf" srcId="{9AF5A64C-3106-4385-9C92-192421CFE3F4}" destId="{50891165-97D3-4946-8A91-2B9DDF249C6A}" srcOrd="2" destOrd="0" presId="urn:microsoft.com/office/officeart/2005/8/layout/cycle4"/>
    <dgm:cxn modelId="{F8FDA420-5F2B-4DE2-949D-66F9C92D4CDE}" type="presParOf" srcId="{50891165-97D3-4946-8A91-2B9DDF249C6A}" destId="{1EE2CD8B-1D9B-4478-AA95-675996E65F6D}" srcOrd="0" destOrd="0" presId="urn:microsoft.com/office/officeart/2005/8/layout/cycle4"/>
    <dgm:cxn modelId="{ECA2E984-8BF2-4091-9FEB-FBED24D8F303}" type="presParOf" srcId="{50891165-97D3-4946-8A91-2B9DDF249C6A}" destId="{EF5D09F1-B5CE-4566-AB4C-2F8FF00F50FA}" srcOrd="1" destOrd="0" presId="urn:microsoft.com/office/officeart/2005/8/layout/cycle4"/>
    <dgm:cxn modelId="{839F18CD-5E16-476F-B903-9DF4E8507E17}" type="presParOf" srcId="{9AF5A64C-3106-4385-9C92-192421CFE3F4}" destId="{ED6798AA-B864-4F79-812C-7312D53CF77C}" srcOrd="3" destOrd="0" presId="urn:microsoft.com/office/officeart/2005/8/layout/cycle4"/>
    <dgm:cxn modelId="{B4614F78-4B3F-4275-8780-B1AAFCA56620}" type="presParOf" srcId="{ED6798AA-B864-4F79-812C-7312D53CF77C}" destId="{5E46625A-4450-4A36-8C0E-A376970F015A}" srcOrd="0" destOrd="0" presId="urn:microsoft.com/office/officeart/2005/8/layout/cycle4"/>
    <dgm:cxn modelId="{AC3B02C1-59CC-4F59-B86B-D4F20948D949}" type="presParOf" srcId="{ED6798AA-B864-4F79-812C-7312D53CF77C}" destId="{F7B1F6B0-CC12-480D-A01A-BB08142B557D}" srcOrd="1" destOrd="0" presId="urn:microsoft.com/office/officeart/2005/8/layout/cycle4"/>
    <dgm:cxn modelId="{464CCF44-B470-4369-BE34-5DC83C5DB490}" type="presParOf" srcId="{9AF5A64C-3106-4385-9C92-192421CFE3F4}" destId="{07E01ABE-5C28-4982-BBB4-7E3275D2444C}" srcOrd="4" destOrd="0" presId="urn:microsoft.com/office/officeart/2005/8/layout/cycle4"/>
    <dgm:cxn modelId="{981C6579-35A8-44DD-A469-70342B4EA0FA}" type="presParOf" srcId="{E4AF88EB-A1CB-433D-80AC-0C732519E150}" destId="{2D7DCF47-3CCB-43E3-B024-23266F95A870}" srcOrd="1" destOrd="0" presId="urn:microsoft.com/office/officeart/2005/8/layout/cycle4"/>
    <dgm:cxn modelId="{DB2313A1-3358-419C-BD22-B2B53F3A57D6}" type="presParOf" srcId="{2D7DCF47-3CCB-43E3-B024-23266F95A870}" destId="{E27E841F-BD7E-4B69-B055-166711DD531B}" srcOrd="0" destOrd="0" presId="urn:microsoft.com/office/officeart/2005/8/layout/cycle4"/>
    <dgm:cxn modelId="{8D23B9D9-2790-4892-8D3C-2F7326CA3591}" type="presParOf" srcId="{2D7DCF47-3CCB-43E3-B024-23266F95A870}" destId="{BBACAC33-73A8-4E15-8B01-58AF5C876248}" srcOrd="1" destOrd="0" presId="urn:microsoft.com/office/officeart/2005/8/layout/cycle4"/>
    <dgm:cxn modelId="{F692D8E6-1E4A-444A-AC1D-0EBF9732CB5E}" type="presParOf" srcId="{2D7DCF47-3CCB-43E3-B024-23266F95A870}" destId="{C0CB8E6F-6A19-4025-800D-C05D1A121053}" srcOrd="2" destOrd="0" presId="urn:microsoft.com/office/officeart/2005/8/layout/cycle4"/>
    <dgm:cxn modelId="{49D9D09A-EB52-425C-A04E-88CEDBE3224B}" type="presParOf" srcId="{2D7DCF47-3CCB-43E3-B024-23266F95A870}" destId="{72699D83-7640-4EBC-976F-78FE55C0B95A}" srcOrd="3" destOrd="0" presId="urn:microsoft.com/office/officeart/2005/8/layout/cycle4"/>
    <dgm:cxn modelId="{A36234D1-6996-4536-AFAB-BB31C5C64B45}" type="presParOf" srcId="{2D7DCF47-3CCB-43E3-B024-23266F95A870}" destId="{26CF930C-BC2F-4F5B-A1CB-C0492E953CEF}" srcOrd="4" destOrd="0" presId="urn:microsoft.com/office/officeart/2005/8/layout/cycle4"/>
    <dgm:cxn modelId="{1435BDBD-A73C-4E71-8872-712A9B1F2B49}" type="presParOf" srcId="{E4AF88EB-A1CB-433D-80AC-0C732519E150}" destId="{327255CE-1677-4E78-B108-B5581858DDA8}" srcOrd="2" destOrd="0" presId="urn:microsoft.com/office/officeart/2005/8/layout/cycle4"/>
    <dgm:cxn modelId="{B07A5CCC-B61A-4156-877D-C62EE75F9907}" type="presParOf" srcId="{E4AF88EB-A1CB-433D-80AC-0C732519E150}" destId="{E4DFC66A-5AEF-49C5-A5C7-CC7CB58D7843}" srcOrd="3" destOrd="0" presId="urn:microsoft.com/office/officeart/2005/8/layout/cycle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E243B9-F7F1-4FF6-A2F3-E4162BD45AB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37A60FDE-025F-489A-8220-916DAE989452}">
      <dgm:prSet phldrT="[Texto]" phldr="1"/>
      <dgm:spPr/>
      <dgm:t>
        <a:bodyPr/>
        <a:lstStyle/>
        <a:p>
          <a:endParaRPr lang="es-CR" b="1" dirty="0"/>
        </a:p>
      </dgm:t>
    </dgm:pt>
    <dgm:pt modelId="{7BDA0D9B-259A-441D-99A1-8E63A48D9FB0}" type="parTrans" cxnId="{B28D7F2E-69AC-4FEF-8F63-D15E96887186}">
      <dgm:prSet/>
      <dgm:spPr/>
      <dgm:t>
        <a:bodyPr/>
        <a:lstStyle/>
        <a:p>
          <a:endParaRPr lang="es-CR" b="1"/>
        </a:p>
      </dgm:t>
    </dgm:pt>
    <dgm:pt modelId="{8DD62F5C-2B8A-4D8E-973F-82D55351D8FA}" type="sibTrans" cxnId="{B28D7F2E-69AC-4FEF-8F63-D15E96887186}">
      <dgm:prSet/>
      <dgm:spPr/>
      <dgm:t>
        <a:bodyPr/>
        <a:lstStyle/>
        <a:p>
          <a:endParaRPr lang="es-CR" b="1"/>
        </a:p>
      </dgm:t>
    </dgm:pt>
    <dgm:pt modelId="{F477010B-CBB2-4161-9B2B-4E0B4CD5D748}">
      <dgm:prSet phldrT="[Texto]"/>
      <dgm:spPr/>
      <dgm:t>
        <a:bodyPr/>
        <a:lstStyle/>
        <a:p>
          <a:r>
            <a:rPr lang="es-MX" b="1" dirty="0" smtClean="0"/>
            <a:t>Transparencia</a:t>
          </a:r>
          <a:endParaRPr lang="es-CR" b="1" dirty="0"/>
        </a:p>
      </dgm:t>
    </dgm:pt>
    <dgm:pt modelId="{77E67625-6022-4A54-AE8A-C2F85039233C}" type="parTrans" cxnId="{48E264B7-275D-49DC-9FB0-61CFFB53ACA6}">
      <dgm:prSet/>
      <dgm:spPr/>
      <dgm:t>
        <a:bodyPr/>
        <a:lstStyle/>
        <a:p>
          <a:endParaRPr lang="es-CR" b="1"/>
        </a:p>
      </dgm:t>
    </dgm:pt>
    <dgm:pt modelId="{DB7D4BDD-9E09-42F2-B054-3CAB2DEF9DDD}" type="sibTrans" cxnId="{48E264B7-275D-49DC-9FB0-61CFFB53ACA6}">
      <dgm:prSet/>
      <dgm:spPr/>
      <dgm:t>
        <a:bodyPr/>
        <a:lstStyle/>
        <a:p>
          <a:endParaRPr lang="es-CR" b="1"/>
        </a:p>
      </dgm:t>
    </dgm:pt>
    <dgm:pt modelId="{86683A84-FA5E-4BB6-9DDB-6C0765C551E9}">
      <dgm:prSet phldrT="[Texto]"/>
      <dgm:spPr/>
      <dgm:t>
        <a:bodyPr/>
        <a:lstStyle/>
        <a:p>
          <a:r>
            <a:rPr lang="es-MX" b="1" dirty="0" smtClean="0"/>
            <a:t>Diagnósticos y Asesorías</a:t>
          </a:r>
          <a:endParaRPr lang="es-CR" b="1" dirty="0"/>
        </a:p>
      </dgm:t>
    </dgm:pt>
    <dgm:pt modelId="{83D86BDF-E300-4B70-94CA-F00A50E4C08E}" type="parTrans" cxnId="{A107C970-5A67-4AAC-A5F4-5FFD164F084E}">
      <dgm:prSet/>
      <dgm:spPr/>
      <dgm:t>
        <a:bodyPr/>
        <a:lstStyle/>
        <a:p>
          <a:endParaRPr lang="es-CR" b="1"/>
        </a:p>
      </dgm:t>
    </dgm:pt>
    <dgm:pt modelId="{D278D354-4054-492D-BAC8-63A04BD22480}" type="sibTrans" cxnId="{A107C970-5A67-4AAC-A5F4-5FFD164F084E}">
      <dgm:prSet/>
      <dgm:spPr/>
      <dgm:t>
        <a:bodyPr/>
        <a:lstStyle/>
        <a:p>
          <a:endParaRPr lang="es-CR" b="1"/>
        </a:p>
      </dgm:t>
    </dgm:pt>
    <dgm:pt modelId="{8CD1866D-526E-4341-AB55-722328CDD9BC}">
      <dgm:prSet phldrT="[Texto]"/>
      <dgm:spPr/>
      <dgm:t>
        <a:bodyPr/>
        <a:lstStyle/>
        <a:p>
          <a:r>
            <a:rPr lang="es-MX" b="1" dirty="0" smtClean="0"/>
            <a:t>Incremento del nivel técnico en la gestión vial</a:t>
          </a:r>
          <a:endParaRPr lang="es-CR" b="1" dirty="0"/>
        </a:p>
      </dgm:t>
    </dgm:pt>
    <dgm:pt modelId="{A89C1A5B-347E-4BED-A364-322745D0B3CB}" type="parTrans" cxnId="{701BA48B-ABF3-46BD-97F3-7013412E2B49}">
      <dgm:prSet/>
      <dgm:spPr/>
      <dgm:t>
        <a:bodyPr/>
        <a:lstStyle/>
        <a:p>
          <a:endParaRPr lang="es-CR" b="1"/>
        </a:p>
      </dgm:t>
    </dgm:pt>
    <dgm:pt modelId="{1689D933-E5BE-456A-8732-71140386C83A}" type="sibTrans" cxnId="{701BA48B-ABF3-46BD-97F3-7013412E2B49}">
      <dgm:prSet/>
      <dgm:spPr/>
      <dgm:t>
        <a:bodyPr/>
        <a:lstStyle/>
        <a:p>
          <a:endParaRPr lang="es-CR" b="1"/>
        </a:p>
      </dgm:t>
    </dgm:pt>
    <dgm:pt modelId="{3F24758B-318B-4CA0-A2B4-EEBA7AF05DC2}">
      <dgm:prSet phldrT="[Texto]"/>
      <dgm:spPr/>
      <dgm:t>
        <a:bodyPr/>
        <a:lstStyle/>
        <a:p>
          <a:r>
            <a:rPr lang="es-MX" b="1" dirty="0" smtClean="0"/>
            <a:t>Investigación</a:t>
          </a:r>
          <a:endParaRPr lang="es-CR" b="1" dirty="0"/>
        </a:p>
      </dgm:t>
    </dgm:pt>
    <dgm:pt modelId="{B25470C3-7817-44A7-BB2A-EED7F36A29E7}" type="parTrans" cxnId="{187C3D6A-E23C-4DB2-84BF-068B8108CF99}">
      <dgm:prSet/>
      <dgm:spPr/>
      <dgm:t>
        <a:bodyPr/>
        <a:lstStyle/>
        <a:p>
          <a:endParaRPr lang="es-CR" b="1"/>
        </a:p>
      </dgm:t>
    </dgm:pt>
    <dgm:pt modelId="{E4A76A1F-B8F4-4A0F-955A-39371EC8A2DE}" type="sibTrans" cxnId="{187C3D6A-E23C-4DB2-84BF-068B8108CF99}">
      <dgm:prSet/>
      <dgm:spPr/>
      <dgm:t>
        <a:bodyPr/>
        <a:lstStyle/>
        <a:p>
          <a:endParaRPr lang="es-CR" b="1"/>
        </a:p>
      </dgm:t>
    </dgm:pt>
    <dgm:pt modelId="{3191B598-DB78-4343-92B4-91DF036D925D}">
      <dgm:prSet phldrT="[Texto]"/>
      <dgm:spPr/>
      <dgm:t>
        <a:bodyPr/>
        <a:lstStyle/>
        <a:p>
          <a:r>
            <a:rPr lang="es-MX" b="1" dirty="0" smtClean="0"/>
            <a:t>Transferencia de conocimiento</a:t>
          </a:r>
          <a:endParaRPr lang="es-CR" b="1" dirty="0"/>
        </a:p>
      </dgm:t>
    </dgm:pt>
    <dgm:pt modelId="{6C127508-3825-4013-BB06-BE22F731141C}" type="parTrans" cxnId="{769D9EFA-4CA7-4B88-88E5-62EA17666CA1}">
      <dgm:prSet/>
      <dgm:spPr/>
      <dgm:t>
        <a:bodyPr/>
        <a:lstStyle/>
        <a:p>
          <a:endParaRPr lang="es-CR" b="1"/>
        </a:p>
      </dgm:t>
    </dgm:pt>
    <dgm:pt modelId="{C3FA52C1-4875-4D3C-845C-F959CB00068A}" type="sibTrans" cxnId="{769D9EFA-4CA7-4B88-88E5-62EA17666CA1}">
      <dgm:prSet/>
      <dgm:spPr/>
      <dgm:t>
        <a:bodyPr/>
        <a:lstStyle/>
        <a:p>
          <a:endParaRPr lang="es-CR" b="1"/>
        </a:p>
      </dgm:t>
    </dgm:pt>
    <dgm:pt modelId="{0D5E01F5-269A-43A9-BF71-20A42C65470F}">
      <dgm:prSet phldrT="[Texto]"/>
      <dgm:spPr/>
      <dgm:t>
        <a:bodyPr/>
        <a:lstStyle/>
        <a:p>
          <a:endParaRPr lang="es-CR" b="1" dirty="0"/>
        </a:p>
      </dgm:t>
    </dgm:pt>
    <dgm:pt modelId="{6D3A05C5-1A28-40CF-80A3-4F8437DB9971}" type="parTrans" cxnId="{E5C4C1AD-F98E-43A8-B04E-7DACB450B40D}">
      <dgm:prSet/>
      <dgm:spPr/>
      <dgm:t>
        <a:bodyPr/>
        <a:lstStyle/>
        <a:p>
          <a:endParaRPr lang="es-CR" b="1"/>
        </a:p>
      </dgm:t>
    </dgm:pt>
    <dgm:pt modelId="{B1984262-40F5-4C45-B558-7D92392E4CC3}" type="sibTrans" cxnId="{E5C4C1AD-F98E-43A8-B04E-7DACB450B40D}">
      <dgm:prSet/>
      <dgm:spPr/>
      <dgm:t>
        <a:bodyPr/>
        <a:lstStyle/>
        <a:p>
          <a:endParaRPr lang="es-CR" b="1"/>
        </a:p>
      </dgm:t>
    </dgm:pt>
    <dgm:pt modelId="{E04C5846-4EDF-4A9D-9762-36618A707E14}" type="pres">
      <dgm:prSet presAssocID="{94E243B9-F7F1-4FF6-A2F3-E4162BD45AB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8AD843-202A-436D-A56B-508714C6F611}" type="pres">
      <dgm:prSet presAssocID="{37A60FDE-025F-489A-8220-916DAE989452}" presName="centerShape" presStyleLbl="node0" presStyleIdx="0" presStyleCnt="1"/>
      <dgm:spPr/>
    </dgm:pt>
    <dgm:pt modelId="{C1EE0EE1-0D34-42A6-9C67-12A6E6D967EE}" type="pres">
      <dgm:prSet presAssocID="{77E67625-6022-4A54-AE8A-C2F85039233C}" presName="parTrans" presStyleLbl="sibTrans2D1" presStyleIdx="0" presStyleCnt="5"/>
      <dgm:spPr/>
    </dgm:pt>
    <dgm:pt modelId="{521D6286-D6A1-4FA8-AFC0-A6E8D590374C}" type="pres">
      <dgm:prSet presAssocID="{77E67625-6022-4A54-AE8A-C2F85039233C}" presName="connectorText" presStyleLbl="sibTrans2D1" presStyleIdx="0" presStyleCnt="5"/>
      <dgm:spPr/>
    </dgm:pt>
    <dgm:pt modelId="{82A3E2A2-076D-4356-AB37-ECD8B07F0208}" type="pres">
      <dgm:prSet presAssocID="{F477010B-CBB2-4161-9B2B-4E0B4CD5D7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F46D6AB-E0B8-4F66-B3BE-90E43C45DB2F}" type="pres">
      <dgm:prSet presAssocID="{83D86BDF-E300-4B70-94CA-F00A50E4C08E}" presName="parTrans" presStyleLbl="sibTrans2D1" presStyleIdx="1" presStyleCnt="5"/>
      <dgm:spPr/>
    </dgm:pt>
    <dgm:pt modelId="{DFC32B02-2983-4240-BC18-0C0BD2F48355}" type="pres">
      <dgm:prSet presAssocID="{83D86BDF-E300-4B70-94CA-F00A50E4C08E}" presName="connectorText" presStyleLbl="sibTrans2D1" presStyleIdx="1" presStyleCnt="5"/>
      <dgm:spPr/>
    </dgm:pt>
    <dgm:pt modelId="{D56382AC-0251-49D0-8A69-6E6B0209EE96}" type="pres">
      <dgm:prSet presAssocID="{86683A84-FA5E-4BB6-9DDB-6C0765C551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070EED5-7001-43A3-A5A1-130903F39C87}" type="pres">
      <dgm:prSet presAssocID="{A89C1A5B-347E-4BED-A364-322745D0B3CB}" presName="parTrans" presStyleLbl="sibTrans2D1" presStyleIdx="2" presStyleCnt="5"/>
      <dgm:spPr/>
    </dgm:pt>
    <dgm:pt modelId="{ED38942A-AD6C-4EE2-B6AE-F2ECC668A532}" type="pres">
      <dgm:prSet presAssocID="{A89C1A5B-347E-4BED-A364-322745D0B3CB}" presName="connectorText" presStyleLbl="sibTrans2D1" presStyleIdx="2" presStyleCnt="5"/>
      <dgm:spPr/>
    </dgm:pt>
    <dgm:pt modelId="{6A016CAE-DC12-42BB-889E-7DD57BA6020F}" type="pres">
      <dgm:prSet presAssocID="{8CD1866D-526E-4341-AB55-722328CDD9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05ACF55-AF0A-45D4-B8F0-3FDB3EB9D2DC}" type="pres">
      <dgm:prSet presAssocID="{B25470C3-7817-44A7-BB2A-EED7F36A29E7}" presName="parTrans" presStyleLbl="sibTrans2D1" presStyleIdx="3" presStyleCnt="5"/>
      <dgm:spPr/>
    </dgm:pt>
    <dgm:pt modelId="{A3C8248F-9E59-468D-8AE2-D480D0E033A0}" type="pres">
      <dgm:prSet presAssocID="{B25470C3-7817-44A7-BB2A-EED7F36A29E7}" presName="connectorText" presStyleLbl="sibTrans2D1" presStyleIdx="3" presStyleCnt="5"/>
      <dgm:spPr/>
    </dgm:pt>
    <dgm:pt modelId="{2798DC63-EEBB-4BA5-8178-60BB83774DD1}" type="pres">
      <dgm:prSet presAssocID="{3F24758B-318B-4CA0-A2B4-EEBA7AF05DC2}" presName="node" presStyleLbl="node1" presStyleIdx="3" presStyleCnt="5">
        <dgm:presLayoutVars>
          <dgm:bulletEnabled val="1"/>
        </dgm:presLayoutVars>
      </dgm:prSet>
      <dgm:spPr/>
    </dgm:pt>
    <dgm:pt modelId="{144CF9CD-46DA-464B-BF66-21D5C404CE52}" type="pres">
      <dgm:prSet presAssocID="{6C127508-3825-4013-BB06-BE22F731141C}" presName="parTrans" presStyleLbl="sibTrans2D1" presStyleIdx="4" presStyleCnt="5"/>
      <dgm:spPr/>
    </dgm:pt>
    <dgm:pt modelId="{62EA67CA-2FC4-4D8B-B6CE-53DCE37EF4C7}" type="pres">
      <dgm:prSet presAssocID="{6C127508-3825-4013-BB06-BE22F731141C}" presName="connectorText" presStyleLbl="sibTrans2D1" presStyleIdx="4" presStyleCnt="5"/>
      <dgm:spPr/>
    </dgm:pt>
    <dgm:pt modelId="{5E1F90EC-9773-409A-9F00-6444AD7F2570}" type="pres">
      <dgm:prSet presAssocID="{3191B598-DB78-4343-92B4-91DF036D925D}" presName="node" presStyleLbl="node1" presStyleIdx="4" presStyleCnt="5">
        <dgm:presLayoutVars>
          <dgm:bulletEnabled val="1"/>
        </dgm:presLayoutVars>
      </dgm:prSet>
      <dgm:spPr/>
    </dgm:pt>
  </dgm:ptLst>
  <dgm:cxnLst>
    <dgm:cxn modelId="{769D9EFA-4CA7-4B88-88E5-62EA17666CA1}" srcId="{37A60FDE-025F-489A-8220-916DAE989452}" destId="{3191B598-DB78-4343-92B4-91DF036D925D}" srcOrd="4" destOrd="0" parTransId="{6C127508-3825-4013-BB06-BE22F731141C}" sibTransId="{C3FA52C1-4875-4D3C-845C-F959CB00068A}"/>
    <dgm:cxn modelId="{09A288C4-ABF4-450A-B880-78C8B8EEE659}" type="presOf" srcId="{83D86BDF-E300-4B70-94CA-F00A50E4C08E}" destId="{EF46D6AB-E0B8-4F66-B3BE-90E43C45DB2F}" srcOrd="0" destOrd="0" presId="urn:microsoft.com/office/officeart/2005/8/layout/radial5"/>
    <dgm:cxn modelId="{9EB51574-005C-409F-8944-9D7193C41599}" type="presOf" srcId="{A89C1A5B-347E-4BED-A364-322745D0B3CB}" destId="{ED38942A-AD6C-4EE2-B6AE-F2ECC668A532}" srcOrd="1" destOrd="0" presId="urn:microsoft.com/office/officeart/2005/8/layout/radial5"/>
    <dgm:cxn modelId="{FCD01983-8205-42CF-B8A1-1639C0307B84}" type="presOf" srcId="{6C127508-3825-4013-BB06-BE22F731141C}" destId="{62EA67CA-2FC4-4D8B-B6CE-53DCE37EF4C7}" srcOrd="1" destOrd="0" presId="urn:microsoft.com/office/officeart/2005/8/layout/radial5"/>
    <dgm:cxn modelId="{7BC9AD4F-D6A4-4203-8AFB-8C9118692CA5}" type="presOf" srcId="{8CD1866D-526E-4341-AB55-722328CDD9BC}" destId="{6A016CAE-DC12-42BB-889E-7DD57BA6020F}" srcOrd="0" destOrd="0" presId="urn:microsoft.com/office/officeart/2005/8/layout/radial5"/>
    <dgm:cxn modelId="{BFEDFCA4-DEFC-45C0-AA84-D0D374539C35}" type="presOf" srcId="{6C127508-3825-4013-BB06-BE22F731141C}" destId="{144CF9CD-46DA-464B-BF66-21D5C404CE52}" srcOrd="0" destOrd="0" presId="urn:microsoft.com/office/officeart/2005/8/layout/radial5"/>
    <dgm:cxn modelId="{48E264B7-275D-49DC-9FB0-61CFFB53ACA6}" srcId="{37A60FDE-025F-489A-8220-916DAE989452}" destId="{F477010B-CBB2-4161-9B2B-4E0B4CD5D748}" srcOrd="0" destOrd="0" parTransId="{77E67625-6022-4A54-AE8A-C2F85039233C}" sibTransId="{DB7D4BDD-9E09-42F2-B054-3CAB2DEF9DDD}"/>
    <dgm:cxn modelId="{FD74B6A5-7D6E-4A4D-BE9A-370C8D849ECE}" type="presOf" srcId="{77E67625-6022-4A54-AE8A-C2F85039233C}" destId="{C1EE0EE1-0D34-42A6-9C67-12A6E6D967EE}" srcOrd="0" destOrd="0" presId="urn:microsoft.com/office/officeart/2005/8/layout/radial5"/>
    <dgm:cxn modelId="{701BA48B-ABF3-46BD-97F3-7013412E2B49}" srcId="{37A60FDE-025F-489A-8220-916DAE989452}" destId="{8CD1866D-526E-4341-AB55-722328CDD9BC}" srcOrd="2" destOrd="0" parTransId="{A89C1A5B-347E-4BED-A364-322745D0B3CB}" sibTransId="{1689D933-E5BE-456A-8732-71140386C83A}"/>
    <dgm:cxn modelId="{B28D7F2E-69AC-4FEF-8F63-D15E96887186}" srcId="{94E243B9-F7F1-4FF6-A2F3-E4162BD45ABC}" destId="{37A60FDE-025F-489A-8220-916DAE989452}" srcOrd="0" destOrd="0" parTransId="{7BDA0D9B-259A-441D-99A1-8E63A48D9FB0}" sibTransId="{8DD62F5C-2B8A-4D8E-973F-82D55351D8FA}"/>
    <dgm:cxn modelId="{18C3C1E2-3B82-4DC4-BC89-C70C081D6A46}" type="presOf" srcId="{86683A84-FA5E-4BB6-9DDB-6C0765C551E9}" destId="{D56382AC-0251-49D0-8A69-6E6B0209EE96}" srcOrd="0" destOrd="0" presId="urn:microsoft.com/office/officeart/2005/8/layout/radial5"/>
    <dgm:cxn modelId="{C632DD3D-3BD0-434B-811A-675EFBF4E3D3}" type="presOf" srcId="{3191B598-DB78-4343-92B4-91DF036D925D}" destId="{5E1F90EC-9773-409A-9F00-6444AD7F2570}" srcOrd="0" destOrd="0" presId="urn:microsoft.com/office/officeart/2005/8/layout/radial5"/>
    <dgm:cxn modelId="{5C51DB86-2736-49F8-9525-33104C2BC8A6}" type="presOf" srcId="{83D86BDF-E300-4B70-94CA-F00A50E4C08E}" destId="{DFC32B02-2983-4240-BC18-0C0BD2F48355}" srcOrd="1" destOrd="0" presId="urn:microsoft.com/office/officeart/2005/8/layout/radial5"/>
    <dgm:cxn modelId="{8DEC1B50-2D90-40F8-9E36-C67CEA25779C}" type="presOf" srcId="{F477010B-CBB2-4161-9B2B-4E0B4CD5D748}" destId="{82A3E2A2-076D-4356-AB37-ECD8B07F0208}" srcOrd="0" destOrd="0" presId="urn:microsoft.com/office/officeart/2005/8/layout/radial5"/>
    <dgm:cxn modelId="{DA376533-4EF0-4392-9A81-3B60AB3198E6}" type="presOf" srcId="{37A60FDE-025F-489A-8220-916DAE989452}" destId="{438AD843-202A-436D-A56B-508714C6F611}" srcOrd="0" destOrd="0" presId="urn:microsoft.com/office/officeart/2005/8/layout/radial5"/>
    <dgm:cxn modelId="{187C3D6A-E23C-4DB2-84BF-068B8108CF99}" srcId="{37A60FDE-025F-489A-8220-916DAE989452}" destId="{3F24758B-318B-4CA0-A2B4-EEBA7AF05DC2}" srcOrd="3" destOrd="0" parTransId="{B25470C3-7817-44A7-BB2A-EED7F36A29E7}" sibTransId="{E4A76A1F-B8F4-4A0F-955A-39371EC8A2DE}"/>
    <dgm:cxn modelId="{FA97C4BF-AC4D-4332-BF16-C0E2ABBB2670}" type="presOf" srcId="{A89C1A5B-347E-4BED-A364-322745D0B3CB}" destId="{8070EED5-7001-43A3-A5A1-130903F39C87}" srcOrd="0" destOrd="0" presId="urn:microsoft.com/office/officeart/2005/8/layout/radial5"/>
    <dgm:cxn modelId="{E5C4C1AD-F98E-43A8-B04E-7DACB450B40D}" srcId="{94E243B9-F7F1-4FF6-A2F3-E4162BD45ABC}" destId="{0D5E01F5-269A-43A9-BF71-20A42C65470F}" srcOrd="1" destOrd="0" parTransId="{6D3A05C5-1A28-40CF-80A3-4F8437DB9971}" sibTransId="{B1984262-40F5-4C45-B558-7D92392E4CC3}"/>
    <dgm:cxn modelId="{52C05768-F89E-4931-8BB4-9F863B98D793}" type="presOf" srcId="{94E243B9-F7F1-4FF6-A2F3-E4162BD45ABC}" destId="{E04C5846-4EDF-4A9D-9762-36618A707E14}" srcOrd="0" destOrd="0" presId="urn:microsoft.com/office/officeart/2005/8/layout/radial5"/>
    <dgm:cxn modelId="{4F727F4B-5BF2-4A06-A19B-1325DC68DC63}" type="presOf" srcId="{77E67625-6022-4A54-AE8A-C2F85039233C}" destId="{521D6286-D6A1-4FA8-AFC0-A6E8D590374C}" srcOrd="1" destOrd="0" presId="urn:microsoft.com/office/officeart/2005/8/layout/radial5"/>
    <dgm:cxn modelId="{322FD77E-1EC7-4442-842D-0FB4554916D8}" type="presOf" srcId="{3F24758B-318B-4CA0-A2B4-EEBA7AF05DC2}" destId="{2798DC63-EEBB-4BA5-8178-60BB83774DD1}" srcOrd="0" destOrd="0" presId="urn:microsoft.com/office/officeart/2005/8/layout/radial5"/>
    <dgm:cxn modelId="{A107C970-5A67-4AAC-A5F4-5FFD164F084E}" srcId="{37A60FDE-025F-489A-8220-916DAE989452}" destId="{86683A84-FA5E-4BB6-9DDB-6C0765C551E9}" srcOrd="1" destOrd="0" parTransId="{83D86BDF-E300-4B70-94CA-F00A50E4C08E}" sibTransId="{D278D354-4054-492D-BAC8-63A04BD22480}"/>
    <dgm:cxn modelId="{4D9CB05C-9C9C-4775-8529-D6532F1A6274}" type="presOf" srcId="{B25470C3-7817-44A7-BB2A-EED7F36A29E7}" destId="{705ACF55-AF0A-45D4-B8F0-3FDB3EB9D2DC}" srcOrd="0" destOrd="0" presId="urn:microsoft.com/office/officeart/2005/8/layout/radial5"/>
    <dgm:cxn modelId="{E89EDD41-4D36-4BBF-A866-13E87786C1FE}" type="presOf" srcId="{B25470C3-7817-44A7-BB2A-EED7F36A29E7}" destId="{A3C8248F-9E59-468D-8AE2-D480D0E033A0}" srcOrd="1" destOrd="0" presId="urn:microsoft.com/office/officeart/2005/8/layout/radial5"/>
    <dgm:cxn modelId="{6569C829-0730-4C75-9D01-25753A946033}" type="presParOf" srcId="{E04C5846-4EDF-4A9D-9762-36618A707E14}" destId="{438AD843-202A-436D-A56B-508714C6F611}" srcOrd="0" destOrd="0" presId="urn:microsoft.com/office/officeart/2005/8/layout/radial5"/>
    <dgm:cxn modelId="{C3DB2C19-0E53-4703-8566-477C4AE595B0}" type="presParOf" srcId="{E04C5846-4EDF-4A9D-9762-36618A707E14}" destId="{C1EE0EE1-0D34-42A6-9C67-12A6E6D967EE}" srcOrd="1" destOrd="0" presId="urn:microsoft.com/office/officeart/2005/8/layout/radial5"/>
    <dgm:cxn modelId="{DA2EB376-0356-4BA6-A5FA-AC992F297EA0}" type="presParOf" srcId="{C1EE0EE1-0D34-42A6-9C67-12A6E6D967EE}" destId="{521D6286-D6A1-4FA8-AFC0-A6E8D590374C}" srcOrd="0" destOrd="0" presId="urn:microsoft.com/office/officeart/2005/8/layout/radial5"/>
    <dgm:cxn modelId="{25EC0470-97DD-4A1A-8F2B-847140759D91}" type="presParOf" srcId="{E04C5846-4EDF-4A9D-9762-36618A707E14}" destId="{82A3E2A2-076D-4356-AB37-ECD8B07F0208}" srcOrd="2" destOrd="0" presId="urn:microsoft.com/office/officeart/2005/8/layout/radial5"/>
    <dgm:cxn modelId="{6CC823F5-FD14-41FE-B996-36BDA08022F1}" type="presParOf" srcId="{E04C5846-4EDF-4A9D-9762-36618A707E14}" destId="{EF46D6AB-E0B8-4F66-B3BE-90E43C45DB2F}" srcOrd="3" destOrd="0" presId="urn:microsoft.com/office/officeart/2005/8/layout/radial5"/>
    <dgm:cxn modelId="{F227E13F-23F4-4DCF-9B1E-9AB7B3ACFC78}" type="presParOf" srcId="{EF46D6AB-E0B8-4F66-B3BE-90E43C45DB2F}" destId="{DFC32B02-2983-4240-BC18-0C0BD2F48355}" srcOrd="0" destOrd="0" presId="urn:microsoft.com/office/officeart/2005/8/layout/radial5"/>
    <dgm:cxn modelId="{CB9100C7-8875-4E08-8DF5-653720D1CBD9}" type="presParOf" srcId="{E04C5846-4EDF-4A9D-9762-36618A707E14}" destId="{D56382AC-0251-49D0-8A69-6E6B0209EE96}" srcOrd="4" destOrd="0" presId="urn:microsoft.com/office/officeart/2005/8/layout/radial5"/>
    <dgm:cxn modelId="{A3BBA160-6B6C-441E-AECE-AB93ED9B75B2}" type="presParOf" srcId="{E04C5846-4EDF-4A9D-9762-36618A707E14}" destId="{8070EED5-7001-43A3-A5A1-130903F39C87}" srcOrd="5" destOrd="0" presId="urn:microsoft.com/office/officeart/2005/8/layout/radial5"/>
    <dgm:cxn modelId="{8241FFF6-A87D-412A-A5F9-AF8247B4310B}" type="presParOf" srcId="{8070EED5-7001-43A3-A5A1-130903F39C87}" destId="{ED38942A-AD6C-4EE2-B6AE-F2ECC668A532}" srcOrd="0" destOrd="0" presId="urn:microsoft.com/office/officeart/2005/8/layout/radial5"/>
    <dgm:cxn modelId="{9EB64B64-574E-45FA-A117-89A99C19ADC6}" type="presParOf" srcId="{E04C5846-4EDF-4A9D-9762-36618A707E14}" destId="{6A016CAE-DC12-42BB-889E-7DD57BA6020F}" srcOrd="6" destOrd="0" presId="urn:microsoft.com/office/officeart/2005/8/layout/radial5"/>
    <dgm:cxn modelId="{29689F46-7416-4848-B1D1-FFFBDCA44CBE}" type="presParOf" srcId="{E04C5846-4EDF-4A9D-9762-36618A707E14}" destId="{705ACF55-AF0A-45D4-B8F0-3FDB3EB9D2DC}" srcOrd="7" destOrd="0" presId="urn:microsoft.com/office/officeart/2005/8/layout/radial5"/>
    <dgm:cxn modelId="{0C0DC328-26CE-4301-9866-CB36477535A8}" type="presParOf" srcId="{705ACF55-AF0A-45D4-B8F0-3FDB3EB9D2DC}" destId="{A3C8248F-9E59-468D-8AE2-D480D0E033A0}" srcOrd="0" destOrd="0" presId="urn:microsoft.com/office/officeart/2005/8/layout/radial5"/>
    <dgm:cxn modelId="{A76F24D3-0392-4A03-AB48-B1F2334C4CE4}" type="presParOf" srcId="{E04C5846-4EDF-4A9D-9762-36618A707E14}" destId="{2798DC63-EEBB-4BA5-8178-60BB83774DD1}" srcOrd="8" destOrd="0" presId="urn:microsoft.com/office/officeart/2005/8/layout/radial5"/>
    <dgm:cxn modelId="{39ADDD86-FDE5-4A6E-BA88-8A032D1AF116}" type="presParOf" srcId="{E04C5846-4EDF-4A9D-9762-36618A707E14}" destId="{144CF9CD-46DA-464B-BF66-21D5C404CE52}" srcOrd="9" destOrd="0" presId="urn:microsoft.com/office/officeart/2005/8/layout/radial5"/>
    <dgm:cxn modelId="{E04B54B0-D5DB-4942-ADCF-9D6FF03B8E08}" type="presParOf" srcId="{144CF9CD-46DA-464B-BF66-21D5C404CE52}" destId="{62EA67CA-2FC4-4D8B-B6CE-53DCE37EF4C7}" srcOrd="0" destOrd="0" presId="urn:microsoft.com/office/officeart/2005/8/layout/radial5"/>
    <dgm:cxn modelId="{FCEBAAB0-31A9-4794-99E7-B92756F4F852}" type="presParOf" srcId="{E04C5846-4EDF-4A9D-9762-36618A707E14}" destId="{5E1F90EC-9773-409A-9F00-6444AD7F2570}" srcOrd="10" destOrd="0" presId="urn:microsoft.com/office/officeart/2005/8/layout/radial5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99666B-5515-406B-91F6-8A81B6AC1C9D}">
      <dsp:nvSpPr>
        <dsp:cNvPr id="0" name=""/>
        <dsp:cNvSpPr/>
      </dsp:nvSpPr>
      <dsp:spPr>
        <a:xfrm rot="3681777">
          <a:off x="1309917" y="3776424"/>
          <a:ext cx="997904" cy="61347"/>
        </a:xfrm>
        <a:custGeom>
          <a:avLst/>
          <a:gdLst/>
          <a:ahLst/>
          <a:cxnLst/>
          <a:rect l="0" t="0" r="0" b="0"/>
          <a:pathLst>
            <a:path>
              <a:moveTo>
                <a:pt x="0" y="30673"/>
              </a:moveTo>
              <a:lnTo>
                <a:pt x="997904" y="306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64CD-7B70-4DE3-9F67-4FBBF66FB096}">
      <dsp:nvSpPr>
        <dsp:cNvPr id="0" name=""/>
        <dsp:cNvSpPr/>
      </dsp:nvSpPr>
      <dsp:spPr>
        <a:xfrm rot="1311958">
          <a:off x="1857393" y="3058226"/>
          <a:ext cx="714054" cy="61347"/>
        </a:xfrm>
        <a:custGeom>
          <a:avLst/>
          <a:gdLst/>
          <a:ahLst/>
          <a:cxnLst/>
          <a:rect l="0" t="0" r="0" b="0"/>
          <a:pathLst>
            <a:path>
              <a:moveTo>
                <a:pt x="0" y="30673"/>
              </a:moveTo>
              <a:lnTo>
                <a:pt x="714054" y="306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ECFE9-8DA7-40DE-9968-025133F9B03A}">
      <dsp:nvSpPr>
        <dsp:cNvPr id="0" name=""/>
        <dsp:cNvSpPr/>
      </dsp:nvSpPr>
      <dsp:spPr>
        <a:xfrm rot="20288042">
          <a:off x="1857393" y="2238276"/>
          <a:ext cx="714054" cy="61347"/>
        </a:xfrm>
        <a:custGeom>
          <a:avLst/>
          <a:gdLst/>
          <a:ahLst/>
          <a:cxnLst/>
          <a:rect l="0" t="0" r="0" b="0"/>
          <a:pathLst>
            <a:path>
              <a:moveTo>
                <a:pt x="0" y="30673"/>
              </a:moveTo>
              <a:lnTo>
                <a:pt x="714054" y="306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A4E42-FF07-4285-AF71-49E004FE383E}">
      <dsp:nvSpPr>
        <dsp:cNvPr id="0" name=""/>
        <dsp:cNvSpPr/>
      </dsp:nvSpPr>
      <dsp:spPr>
        <a:xfrm rot="18372775">
          <a:off x="1467654" y="1503333"/>
          <a:ext cx="1127035" cy="61347"/>
        </a:xfrm>
        <a:custGeom>
          <a:avLst/>
          <a:gdLst/>
          <a:ahLst/>
          <a:cxnLst/>
          <a:rect l="0" t="0" r="0" b="0"/>
          <a:pathLst>
            <a:path>
              <a:moveTo>
                <a:pt x="0" y="30673"/>
              </a:moveTo>
              <a:lnTo>
                <a:pt x="1127035" y="306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0E735-BAE5-4801-A935-37F781992C4E}">
      <dsp:nvSpPr>
        <dsp:cNvPr id="0" name=""/>
        <dsp:cNvSpPr/>
      </dsp:nvSpPr>
      <dsp:spPr>
        <a:xfrm>
          <a:off x="285727" y="1517874"/>
          <a:ext cx="1972160" cy="19721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A3943-3B30-4282-8F43-9B54D39388AF}">
      <dsp:nvSpPr>
        <dsp:cNvPr id="0" name=""/>
        <dsp:cNvSpPr/>
      </dsp:nvSpPr>
      <dsp:spPr>
        <a:xfrm>
          <a:off x="2090427" y="0"/>
          <a:ext cx="1261547" cy="11832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b="1" kern="1200" dirty="0" smtClean="0"/>
            <a:t>Conservación Vial</a:t>
          </a:r>
          <a:endParaRPr lang="es-CR" sz="1200" b="1" kern="1200" dirty="0"/>
        </a:p>
      </dsp:txBody>
      <dsp:txXfrm>
        <a:off x="2090427" y="0"/>
        <a:ext cx="1261547" cy="1183296"/>
      </dsp:txXfrm>
    </dsp:sp>
    <dsp:sp modelId="{50FA83CD-EFBA-401F-B431-3724F2B14500}">
      <dsp:nvSpPr>
        <dsp:cNvPr id="0" name=""/>
        <dsp:cNvSpPr/>
      </dsp:nvSpPr>
      <dsp:spPr>
        <a:xfrm>
          <a:off x="3372490" y="0"/>
          <a:ext cx="1892321" cy="118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50" b="0" i="0" kern="1200" dirty="0" smtClean="0"/>
            <a:t>Comprende la Red vial asfaltada, red vial con superficie en tierra y lastre, Conservación de puentes y Sistema de Administración de Carreteras.</a:t>
          </a:r>
          <a:endParaRPr lang="es-CR" sz="1050" kern="1200" dirty="0"/>
        </a:p>
      </dsp:txBody>
      <dsp:txXfrm>
        <a:off x="3372490" y="0"/>
        <a:ext cx="1892321" cy="1183296"/>
      </dsp:txXfrm>
    </dsp:sp>
    <dsp:sp modelId="{F5BB6CE2-22B1-4185-81B2-8741CAE4A9B8}">
      <dsp:nvSpPr>
        <dsp:cNvPr id="0" name=""/>
        <dsp:cNvSpPr/>
      </dsp:nvSpPr>
      <dsp:spPr>
        <a:xfrm>
          <a:off x="2503197" y="1323980"/>
          <a:ext cx="1183296" cy="11832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Obras</a:t>
          </a:r>
          <a:endParaRPr lang="es-CR" sz="1050" b="1" kern="1200" dirty="0"/>
        </a:p>
      </dsp:txBody>
      <dsp:txXfrm>
        <a:off x="2503197" y="1323980"/>
        <a:ext cx="1183296" cy="1183296"/>
      </dsp:txXfrm>
    </dsp:sp>
    <dsp:sp modelId="{65455D0B-39D6-4015-AD0B-F98F8156C5F5}">
      <dsp:nvSpPr>
        <dsp:cNvPr id="0" name=""/>
        <dsp:cNvSpPr/>
      </dsp:nvSpPr>
      <dsp:spPr>
        <a:xfrm>
          <a:off x="3804823" y="1323980"/>
          <a:ext cx="1774944" cy="118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50" b="0" i="0" kern="1200" dirty="0" smtClean="0"/>
            <a:t>Cubre la gestión  administrativa y técnica de los proyectos, procesos de calidad en la fase constructiva, medición de desempeño de proyectos finalizados.</a:t>
          </a:r>
          <a:endParaRPr lang="es-CR" sz="1050" kern="1200" dirty="0"/>
        </a:p>
      </dsp:txBody>
      <dsp:txXfrm>
        <a:off x="3804823" y="1323980"/>
        <a:ext cx="1774944" cy="1183296"/>
      </dsp:txXfrm>
    </dsp:sp>
    <dsp:sp modelId="{55051CF8-6F35-4778-BA78-14A3BB83A3D4}">
      <dsp:nvSpPr>
        <dsp:cNvPr id="0" name=""/>
        <dsp:cNvSpPr/>
      </dsp:nvSpPr>
      <dsp:spPr>
        <a:xfrm>
          <a:off x="2503197" y="2850573"/>
          <a:ext cx="1183296" cy="11832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b="1" kern="1200" dirty="0" smtClean="0"/>
            <a:t>Laboratorios de control de calidad</a:t>
          </a:r>
          <a:endParaRPr lang="es-CR" sz="1200" b="1" kern="1200" dirty="0"/>
        </a:p>
      </dsp:txBody>
      <dsp:txXfrm>
        <a:off x="2503197" y="2850573"/>
        <a:ext cx="1183296" cy="1183296"/>
      </dsp:txXfrm>
    </dsp:sp>
    <dsp:sp modelId="{F04B763C-BC1D-4E85-952B-048DE08714C4}">
      <dsp:nvSpPr>
        <dsp:cNvPr id="0" name=""/>
        <dsp:cNvSpPr/>
      </dsp:nvSpPr>
      <dsp:spPr>
        <a:xfrm>
          <a:off x="3804823" y="2850573"/>
          <a:ext cx="1774944" cy="118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50" b="0" i="0" kern="1200" dirty="0" smtClean="0"/>
            <a:t>Fiscalización de laboratorios de control o verificación de calidad y de los procesos de calidad aplicados en proyectos viales.</a:t>
          </a:r>
          <a:endParaRPr lang="es-CR" sz="1050" kern="1200" dirty="0"/>
        </a:p>
      </dsp:txBody>
      <dsp:txXfrm>
        <a:off x="3804823" y="2850573"/>
        <a:ext cx="1774944" cy="1183296"/>
      </dsp:txXfrm>
    </dsp:sp>
    <dsp:sp modelId="{F9208640-E927-4810-BBA3-44A753EF9BB1}">
      <dsp:nvSpPr>
        <dsp:cNvPr id="0" name=""/>
        <dsp:cNvSpPr/>
      </dsp:nvSpPr>
      <dsp:spPr>
        <a:xfrm>
          <a:off x="1739901" y="4172640"/>
          <a:ext cx="1183296" cy="11832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Seguridad Vial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2002-2012</a:t>
          </a:r>
          <a:endParaRPr lang="es-CR" sz="1400" b="1" kern="1200" dirty="0"/>
        </a:p>
      </dsp:txBody>
      <dsp:txXfrm>
        <a:off x="1739901" y="4172640"/>
        <a:ext cx="1183296" cy="1183296"/>
      </dsp:txXfrm>
    </dsp:sp>
    <dsp:sp modelId="{D3370BC7-EEEE-4BA8-93A8-FC8063C676EF}">
      <dsp:nvSpPr>
        <dsp:cNvPr id="0" name=""/>
        <dsp:cNvSpPr/>
      </dsp:nvSpPr>
      <dsp:spPr>
        <a:xfrm>
          <a:off x="3041527" y="4172640"/>
          <a:ext cx="1774944" cy="118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050" b="0" i="0" kern="1200" dirty="0" smtClean="0"/>
            <a:t>Abarca la gestión del tránsito, estudio de la interacción de los usuarios con la vía, diseño geométrico, mobiliario vial y señalización vial.</a:t>
          </a:r>
          <a:endParaRPr lang="es-CR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050" kern="1200" dirty="0"/>
        </a:p>
      </dsp:txBody>
      <dsp:txXfrm>
        <a:off x="3041527" y="4172640"/>
        <a:ext cx="1774944" cy="11832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81D15A-B299-47A3-8143-71380D66A872}">
      <dsp:nvSpPr>
        <dsp:cNvPr id="0" name=""/>
        <dsp:cNvSpPr/>
      </dsp:nvSpPr>
      <dsp:spPr>
        <a:xfrm>
          <a:off x="0" y="4303"/>
          <a:ext cx="2428892" cy="997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i="0" kern="1200" dirty="0" smtClean="0"/>
            <a:t>Todas las etapas de un proyecto, son sujetas a fiscalización.</a:t>
          </a:r>
          <a:endParaRPr lang="es-CR" sz="1400" b="1" kern="1200" dirty="0"/>
        </a:p>
      </dsp:txBody>
      <dsp:txXfrm>
        <a:off x="0" y="4303"/>
        <a:ext cx="2428892" cy="997813"/>
      </dsp:txXfrm>
    </dsp:sp>
    <dsp:sp modelId="{4FE0F47E-EABA-42C1-A512-176F0BBFED66}">
      <dsp:nvSpPr>
        <dsp:cNvPr id="0" name=""/>
        <dsp:cNvSpPr/>
      </dsp:nvSpPr>
      <dsp:spPr>
        <a:xfrm rot="5400000">
          <a:off x="1027355" y="1027062"/>
          <a:ext cx="374180" cy="449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800" kern="1200"/>
        </a:p>
      </dsp:txBody>
      <dsp:txXfrm rot="5400000">
        <a:off x="1027355" y="1027062"/>
        <a:ext cx="374180" cy="449016"/>
      </dsp:txXfrm>
    </dsp:sp>
    <dsp:sp modelId="{D6A9FC1E-039A-420C-8ACC-D3EE2FF0F072}">
      <dsp:nvSpPr>
        <dsp:cNvPr id="0" name=""/>
        <dsp:cNvSpPr/>
      </dsp:nvSpPr>
      <dsp:spPr>
        <a:xfrm>
          <a:off x="0" y="1501023"/>
          <a:ext cx="2428892" cy="1498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b="1" i="0" kern="1200" dirty="0" smtClean="0"/>
            <a:t>La auditoría técnica comprende el examen de evidencias de la gestión en la obra, comparadas con lo que se indica en las normas, manuales, reglamentos y códigos de construcción vigentes para obras viales.</a:t>
          </a:r>
          <a:endParaRPr lang="es-CR" sz="1200" b="1" kern="1200" dirty="0"/>
        </a:p>
      </dsp:txBody>
      <dsp:txXfrm>
        <a:off x="0" y="1501023"/>
        <a:ext cx="2428892" cy="1498546"/>
      </dsp:txXfrm>
    </dsp:sp>
    <dsp:sp modelId="{7836ADC9-EC1C-48B8-AB9E-4CC5D58981F7}">
      <dsp:nvSpPr>
        <dsp:cNvPr id="0" name=""/>
        <dsp:cNvSpPr/>
      </dsp:nvSpPr>
      <dsp:spPr>
        <a:xfrm rot="5400000">
          <a:off x="1027355" y="3024515"/>
          <a:ext cx="374180" cy="449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800" kern="1200"/>
        </a:p>
      </dsp:txBody>
      <dsp:txXfrm rot="5400000">
        <a:off x="1027355" y="3024515"/>
        <a:ext cx="374180" cy="449016"/>
      </dsp:txXfrm>
    </dsp:sp>
    <dsp:sp modelId="{3947AA9E-08B0-42CB-861A-BC264323A5F3}">
      <dsp:nvSpPr>
        <dsp:cNvPr id="0" name=""/>
        <dsp:cNvSpPr/>
      </dsp:nvSpPr>
      <dsp:spPr>
        <a:xfrm>
          <a:off x="0" y="3498477"/>
          <a:ext cx="2428892" cy="997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i="0" kern="1200" dirty="0" smtClean="0"/>
            <a:t>La finalidad de las auditorías consiste en que la Administración, de manera oportuna, tome acciones correctivas .</a:t>
          </a:r>
          <a:endParaRPr lang="es-CR" sz="1400" b="1" kern="1200" dirty="0"/>
        </a:p>
      </dsp:txBody>
      <dsp:txXfrm>
        <a:off x="0" y="3498477"/>
        <a:ext cx="2428892" cy="9978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875CA9-B26D-4ED9-91EF-779EC3237CC7}">
      <dsp:nvSpPr>
        <dsp:cNvPr id="0" name=""/>
        <dsp:cNvSpPr/>
      </dsp:nvSpPr>
      <dsp:spPr>
        <a:xfrm>
          <a:off x="27333" y="423073"/>
          <a:ext cx="1909858" cy="8648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Pre Auditoría</a:t>
          </a:r>
          <a:endParaRPr lang="es-CR" sz="1400" b="1" kern="1200" dirty="0"/>
        </a:p>
      </dsp:txBody>
      <dsp:txXfrm>
        <a:off x="27333" y="423073"/>
        <a:ext cx="1909858" cy="864892"/>
      </dsp:txXfrm>
    </dsp:sp>
    <dsp:sp modelId="{06B02E55-61ED-45AD-A342-AC0002E3E48A}">
      <dsp:nvSpPr>
        <dsp:cNvPr id="0" name=""/>
        <dsp:cNvSpPr/>
      </dsp:nvSpPr>
      <dsp:spPr>
        <a:xfrm>
          <a:off x="2211951" y="645020"/>
          <a:ext cx="661920" cy="420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b="1" kern="1200"/>
        </a:p>
      </dsp:txBody>
      <dsp:txXfrm>
        <a:off x="2211951" y="645020"/>
        <a:ext cx="661920" cy="420998"/>
      </dsp:txXfrm>
    </dsp:sp>
    <dsp:sp modelId="{0A343DAE-C238-4BEA-BBF3-C2BCFE2DE4CA}">
      <dsp:nvSpPr>
        <dsp:cNvPr id="0" name=""/>
        <dsp:cNvSpPr/>
      </dsp:nvSpPr>
      <dsp:spPr>
        <a:xfrm>
          <a:off x="3186097" y="423073"/>
          <a:ext cx="1909858" cy="8648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Inicio de la Auditoría</a:t>
          </a:r>
          <a:endParaRPr lang="es-CR" sz="1400" b="1" kern="1200" dirty="0"/>
        </a:p>
      </dsp:txBody>
      <dsp:txXfrm>
        <a:off x="3186097" y="423073"/>
        <a:ext cx="1909858" cy="864892"/>
      </dsp:txXfrm>
    </dsp:sp>
    <dsp:sp modelId="{1A710CD6-27B2-4F7E-B548-F2F8ECE0855A}">
      <dsp:nvSpPr>
        <dsp:cNvPr id="0" name=""/>
        <dsp:cNvSpPr/>
      </dsp:nvSpPr>
      <dsp:spPr>
        <a:xfrm>
          <a:off x="5365189" y="645020"/>
          <a:ext cx="648606" cy="420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b="1" kern="1200"/>
        </a:p>
      </dsp:txBody>
      <dsp:txXfrm>
        <a:off x="5365189" y="645020"/>
        <a:ext cx="648606" cy="420998"/>
      </dsp:txXfrm>
    </dsp:sp>
    <dsp:sp modelId="{4051DA9C-08DA-45B3-95C4-1E2F59F284C7}">
      <dsp:nvSpPr>
        <dsp:cNvPr id="0" name=""/>
        <dsp:cNvSpPr/>
      </dsp:nvSpPr>
      <dsp:spPr>
        <a:xfrm>
          <a:off x="6319741" y="423073"/>
          <a:ext cx="1909858" cy="8648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Ejecución de la Auditoría</a:t>
          </a:r>
          <a:endParaRPr lang="es-CR" sz="1400" b="1" kern="1200" dirty="0"/>
        </a:p>
      </dsp:txBody>
      <dsp:txXfrm>
        <a:off x="6319741" y="423073"/>
        <a:ext cx="1909858" cy="864892"/>
      </dsp:txXfrm>
    </dsp:sp>
    <dsp:sp modelId="{39C82B15-854C-4487-9E1D-CB4FCC41BC85}">
      <dsp:nvSpPr>
        <dsp:cNvPr id="0" name=""/>
        <dsp:cNvSpPr/>
      </dsp:nvSpPr>
      <dsp:spPr>
        <a:xfrm rot="5451736">
          <a:off x="6665631" y="2150531"/>
          <a:ext cx="1172760" cy="420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86180"/>
            <a:satOff val="5250"/>
            <a:lumOff val="221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b="1" kern="1200"/>
        </a:p>
      </dsp:txBody>
      <dsp:txXfrm rot="5451736">
        <a:off x="6665631" y="2150531"/>
        <a:ext cx="1172760" cy="420998"/>
      </dsp:txXfrm>
    </dsp:sp>
    <dsp:sp modelId="{58AB347B-A5C3-4FE6-889F-D06A7D09B4C2}">
      <dsp:nvSpPr>
        <dsp:cNvPr id="0" name=""/>
        <dsp:cNvSpPr/>
      </dsp:nvSpPr>
      <dsp:spPr>
        <a:xfrm>
          <a:off x="6273424" y="3500471"/>
          <a:ext cx="1909858" cy="8648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Informe Preliminar</a:t>
          </a:r>
          <a:endParaRPr lang="es-CR" sz="1400" b="1" kern="1200" dirty="0"/>
        </a:p>
      </dsp:txBody>
      <dsp:txXfrm>
        <a:off x="6273424" y="3500471"/>
        <a:ext cx="1909858" cy="864892"/>
      </dsp:txXfrm>
    </dsp:sp>
    <dsp:sp modelId="{7D05A910-4838-4DA0-997D-C16DEA846BB4}">
      <dsp:nvSpPr>
        <dsp:cNvPr id="0" name=""/>
        <dsp:cNvSpPr/>
      </dsp:nvSpPr>
      <dsp:spPr>
        <a:xfrm rot="10800000">
          <a:off x="5336745" y="3722418"/>
          <a:ext cx="661920" cy="420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86180"/>
            <a:satOff val="5250"/>
            <a:lumOff val="221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b="1" kern="1200"/>
        </a:p>
      </dsp:txBody>
      <dsp:txXfrm rot="10800000">
        <a:off x="5336745" y="3722418"/>
        <a:ext cx="661920" cy="420998"/>
      </dsp:txXfrm>
    </dsp:sp>
    <dsp:sp modelId="{1E9A8583-A25D-4E4C-A344-9FB745392411}">
      <dsp:nvSpPr>
        <dsp:cNvPr id="0" name=""/>
        <dsp:cNvSpPr/>
      </dsp:nvSpPr>
      <dsp:spPr>
        <a:xfrm>
          <a:off x="3114660" y="3500471"/>
          <a:ext cx="1909858" cy="8648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Recepción de comentarios o aclaraciones por parte del auditado</a:t>
          </a:r>
          <a:endParaRPr lang="es-CR" sz="1400" b="1" kern="1200" dirty="0"/>
        </a:p>
      </dsp:txBody>
      <dsp:txXfrm>
        <a:off x="3114660" y="3500471"/>
        <a:ext cx="1909858" cy="864892"/>
      </dsp:txXfrm>
    </dsp:sp>
    <dsp:sp modelId="{5F8DCE04-140F-47B2-840D-EA89DA65E574}">
      <dsp:nvSpPr>
        <dsp:cNvPr id="0" name=""/>
        <dsp:cNvSpPr/>
      </dsp:nvSpPr>
      <dsp:spPr>
        <a:xfrm rot="10800000">
          <a:off x="2211069" y="3722418"/>
          <a:ext cx="638537" cy="420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93090"/>
            <a:satOff val="2625"/>
            <a:lumOff val="110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b="1" kern="1200"/>
        </a:p>
      </dsp:txBody>
      <dsp:txXfrm rot="10800000">
        <a:off x="2211069" y="3722418"/>
        <a:ext cx="638537" cy="420998"/>
      </dsp:txXfrm>
    </dsp:sp>
    <dsp:sp modelId="{C8D84FBA-1E80-48A7-A017-CDE27814DB1B}">
      <dsp:nvSpPr>
        <dsp:cNvPr id="0" name=""/>
        <dsp:cNvSpPr/>
      </dsp:nvSpPr>
      <dsp:spPr>
        <a:xfrm>
          <a:off x="13" y="3500471"/>
          <a:ext cx="1909858" cy="8648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Emisión de Informe definitivo</a:t>
          </a:r>
          <a:endParaRPr lang="es-CR" sz="1400" b="1" kern="1200" dirty="0"/>
        </a:p>
      </dsp:txBody>
      <dsp:txXfrm>
        <a:off x="13" y="3500471"/>
        <a:ext cx="1909858" cy="8648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875CA9-B26D-4ED9-91EF-779EC3237CC7}">
      <dsp:nvSpPr>
        <dsp:cNvPr id="0" name=""/>
        <dsp:cNvSpPr/>
      </dsp:nvSpPr>
      <dsp:spPr>
        <a:xfrm>
          <a:off x="27333" y="423073"/>
          <a:ext cx="1909858" cy="8648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Pre Auditoría</a:t>
          </a:r>
          <a:endParaRPr lang="es-CR" sz="1400" b="1" kern="1200" dirty="0"/>
        </a:p>
      </dsp:txBody>
      <dsp:txXfrm>
        <a:off x="27333" y="423073"/>
        <a:ext cx="1909858" cy="864892"/>
      </dsp:txXfrm>
    </dsp:sp>
    <dsp:sp modelId="{06B02E55-61ED-45AD-A342-AC0002E3E48A}">
      <dsp:nvSpPr>
        <dsp:cNvPr id="0" name=""/>
        <dsp:cNvSpPr/>
      </dsp:nvSpPr>
      <dsp:spPr>
        <a:xfrm>
          <a:off x="2211951" y="645020"/>
          <a:ext cx="661920" cy="420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b="1" kern="1200"/>
        </a:p>
      </dsp:txBody>
      <dsp:txXfrm>
        <a:off x="2211951" y="645020"/>
        <a:ext cx="661920" cy="420998"/>
      </dsp:txXfrm>
    </dsp:sp>
    <dsp:sp modelId="{0A343DAE-C238-4BEA-BBF3-C2BCFE2DE4CA}">
      <dsp:nvSpPr>
        <dsp:cNvPr id="0" name=""/>
        <dsp:cNvSpPr/>
      </dsp:nvSpPr>
      <dsp:spPr>
        <a:xfrm>
          <a:off x="3186097" y="423073"/>
          <a:ext cx="1909858" cy="8648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Inicio de la Auditoría</a:t>
          </a:r>
          <a:endParaRPr lang="es-CR" sz="1400" b="1" kern="1200" dirty="0"/>
        </a:p>
      </dsp:txBody>
      <dsp:txXfrm>
        <a:off x="3186097" y="423073"/>
        <a:ext cx="1909858" cy="864892"/>
      </dsp:txXfrm>
    </dsp:sp>
    <dsp:sp modelId="{1A710CD6-27B2-4F7E-B548-F2F8ECE0855A}">
      <dsp:nvSpPr>
        <dsp:cNvPr id="0" name=""/>
        <dsp:cNvSpPr/>
      </dsp:nvSpPr>
      <dsp:spPr>
        <a:xfrm>
          <a:off x="5365189" y="645020"/>
          <a:ext cx="648606" cy="420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b="1" kern="1200"/>
        </a:p>
      </dsp:txBody>
      <dsp:txXfrm>
        <a:off x="5365189" y="645020"/>
        <a:ext cx="648606" cy="420998"/>
      </dsp:txXfrm>
    </dsp:sp>
    <dsp:sp modelId="{4051DA9C-08DA-45B3-95C4-1E2F59F284C7}">
      <dsp:nvSpPr>
        <dsp:cNvPr id="0" name=""/>
        <dsp:cNvSpPr/>
      </dsp:nvSpPr>
      <dsp:spPr>
        <a:xfrm>
          <a:off x="6319741" y="423073"/>
          <a:ext cx="1909858" cy="8648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Ejecución de la Auditoría</a:t>
          </a:r>
          <a:endParaRPr lang="es-CR" sz="1400" b="1" kern="1200" dirty="0"/>
        </a:p>
      </dsp:txBody>
      <dsp:txXfrm>
        <a:off x="6319741" y="423073"/>
        <a:ext cx="1909858" cy="864892"/>
      </dsp:txXfrm>
    </dsp:sp>
    <dsp:sp modelId="{39C82B15-854C-4487-9E1D-CB4FCC41BC85}">
      <dsp:nvSpPr>
        <dsp:cNvPr id="0" name=""/>
        <dsp:cNvSpPr/>
      </dsp:nvSpPr>
      <dsp:spPr>
        <a:xfrm rot="5451736">
          <a:off x="6665631" y="2150531"/>
          <a:ext cx="1172760" cy="420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86180"/>
            <a:satOff val="5250"/>
            <a:lumOff val="221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b="1" kern="1200"/>
        </a:p>
      </dsp:txBody>
      <dsp:txXfrm rot="5451736">
        <a:off x="6665631" y="2150531"/>
        <a:ext cx="1172760" cy="420998"/>
      </dsp:txXfrm>
    </dsp:sp>
    <dsp:sp modelId="{58AB347B-A5C3-4FE6-889F-D06A7D09B4C2}">
      <dsp:nvSpPr>
        <dsp:cNvPr id="0" name=""/>
        <dsp:cNvSpPr/>
      </dsp:nvSpPr>
      <dsp:spPr>
        <a:xfrm>
          <a:off x="6273424" y="3500471"/>
          <a:ext cx="1909858" cy="8648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Informe Preliminar</a:t>
          </a:r>
          <a:endParaRPr lang="es-CR" sz="1400" b="1" kern="1200" dirty="0"/>
        </a:p>
      </dsp:txBody>
      <dsp:txXfrm>
        <a:off x="6273424" y="3500471"/>
        <a:ext cx="1909858" cy="864892"/>
      </dsp:txXfrm>
    </dsp:sp>
    <dsp:sp modelId="{7D05A910-4838-4DA0-997D-C16DEA846BB4}">
      <dsp:nvSpPr>
        <dsp:cNvPr id="0" name=""/>
        <dsp:cNvSpPr/>
      </dsp:nvSpPr>
      <dsp:spPr>
        <a:xfrm rot="10800000">
          <a:off x="5336745" y="3722418"/>
          <a:ext cx="661920" cy="420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86180"/>
            <a:satOff val="5250"/>
            <a:lumOff val="221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b="1" kern="1200"/>
        </a:p>
      </dsp:txBody>
      <dsp:txXfrm rot="10800000">
        <a:off x="5336745" y="3722418"/>
        <a:ext cx="661920" cy="420998"/>
      </dsp:txXfrm>
    </dsp:sp>
    <dsp:sp modelId="{1E9A8583-A25D-4E4C-A344-9FB745392411}">
      <dsp:nvSpPr>
        <dsp:cNvPr id="0" name=""/>
        <dsp:cNvSpPr/>
      </dsp:nvSpPr>
      <dsp:spPr>
        <a:xfrm>
          <a:off x="3114660" y="3500471"/>
          <a:ext cx="1909858" cy="8648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Recepción de comentarios o aclaraciones por parte del auditado</a:t>
          </a:r>
          <a:endParaRPr lang="es-CR" sz="1400" b="1" kern="1200" dirty="0"/>
        </a:p>
      </dsp:txBody>
      <dsp:txXfrm>
        <a:off x="3114660" y="3500471"/>
        <a:ext cx="1909858" cy="864892"/>
      </dsp:txXfrm>
    </dsp:sp>
    <dsp:sp modelId="{5F8DCE04-140F-47B2-840D-EA89DA65E574}">
      <dsp:nvSpPr>
        <dsp:cNvPr id="0" name=""/>
        <dsp:cNvSpPr/>
      </dsp:nvSpPr>
      <dsp:spPr>
        <a:xfrm rot="10800000">
          <a:off x="2211069" y="3722418"/>
          <a:ext cx="638537" cy="420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93090"/>
            <a:satOff val="2625"/>
            <a:lumOff val="110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b="1" kern="1200"/>
        </a:p>
      </dsp:txBody>
      <dsp:txXfrm rot="10800000">
        <a:off x="2211069" y="3722418"/>
        <a:ext cx="638537" cy="420998"/>
      </dsp:txXfrm>
    </dsp:sp>
    <dsp:sp modelId="{C8D84FBA-1E80-48A7-A017-CDE27814DB1B}">
      <dsp:nvSpPr>
        <dsp:cNvPr id="0" name=""/>
        <dsp:cNvSpPr/>
      </dsp:nvSpPr>
      <dsp:spPr>
        <a:xfrm>
          <a:off x="13" y="3500471"/>
          <a:ext cx="1909858" cy="8648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Emisión de Informe definitivo</a:t>
          </a:r>
          <a:endParaRPr lang="es-CR" sz="1400" b="1" kern="1200" dirty="0"/>
        </a:p>
      </dsp:txBody>
      <dsp:txXfrm>
        <a:off x="13" y="3500471"/>
        <a:ext cx="1909858" cy="864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5A4669D9-C881-4D99-B1DB-11F9452AF6CA}" type="datetime1">
              <a:rPr lang="es-ES"/>
              <a:pPr/>
              <a:t>01/11/2013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86E3340-DF7F-42C3-AC51-ACED73B013E6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fld id="{CC0839AF-9F79-45D4-8DE9-5EBCDCA42658}" type="datetime1">
              <a:rPr lang="es-SV"/>
              <a:pPr/>
              <a:t>01/11/2013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SV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fld id="{AC8AD1F4-7C07-4FA0-990F-1A7D77076296}" type="slidenum">
              <a:rPr lang="es-SV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R" smtClean="0">
              <a:ea typeface="Osaka"/>
            </a:endParaRPr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8530C-6C3C-4EDE-9789-3FA35AE2813D}" type="slidenum">
              <a:rPr lang="en-US" smtClean="0">
                <a:latin typeface="Arial" pitchFamily="34" charset="0"/>
                <a:ea typeface="MS Pゴシック"/>
                <a:cs typeface="MS Pゴシック"/>
              </a:rPr>
              <a:pPr/>
              <a:t>5</a:t>
            </a:fld>
            <a:endParaRPr lang="en-US" smtClean="0">
              <a:latin typeface="Arial" pitchFamily="34" charset="0"/>
              <a:ea typeface="MS Pゴシック"/>
              <a:cs typeface="MS P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CR" smtClean="0"/>
              <a:t>09/05/2013</a:t>
            </a:r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Sistemas de Administración de Activos del Transportes (TAMS)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217E-916E-42D6-8B9C-1996CE262D94}" type="slidenum">
              <a:rPr lang="es-CR" smtClean="0"/>
              <a:pPr/>
              <a:t>13</a:t>
            </a:fld>
            <a:endParaRPr lang="es-CR"/>
          </a:p>
        </p:txBody>
      </p:sp>
      <p:sp>
        <p:nvSpPr>
          <p:cNvPr id="7" name="6 Marcador de encabezado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s-CR" smtClean="0"/>
              <a:t>LanammeUCR</a:t>
            </a:r>
            <a:endParaRPr lang="es-C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95530-344A-436F-9ADE-062CB69A554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EBFE8-FF86-4AF8-9BF7-BA5881582CD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2B59C-008E-4C04-957F-A156B020491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A959-4404-4EA4-A74D-A98478161A3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74AEF-E465-4311-BE52-206D54B8590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EEDCB-231B-44BA-B4F7-E46842786D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61F64-CC24-4493-AEB3-33B202C5254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7FC1D-FE87-43F4-83AC-A705E9B06B7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6DFBF-3D5F-40ED-A9F4-E7A35EE07A6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5258-6561-4F12-B300-6F4E8412ABA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E2D1F-CF73-41D7-B3D8-33D3C7FAD6A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97DF7-1B6A-479F-8982-F77375FEFE0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898989"/>
                </a:solidFill>
              </a:defRPr>
            </a:lvl1pPr>
          </a:lstStyle>
          <a:p>
            <a:fld id="{D42B6AFE-8B9C-4750-8858-63D9F8E2EC0D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5.xml"/><Relationship Id="rId7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1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n 1" descr="lámin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42910" y="2643182"/>
            <a:ext cx="51435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C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Una </a:t>
            </a:r>
            <a:r>
              <a:rPr lang="es-C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herramienta para la mejora continua, </a:t>
            </a:r>
            <a:r>
              <a:rPr lang="es-C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 transparencia </a:t>
            </a:r>
            <a:r>
              <a:rPr lang="es-C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y gobernanza </a:t>
            </a:r>
          </a:p>
          <a:p>
            <a:endParaRPr lang="es-CR" sz="1600" b="1" i="1" dirty="0" smtClean="0">
              <a:solidFill>
                <a:schemeClr val="tx2"/>
              </a:solidFill>
              <a:latin typeface="+mn-lt"/>
            </a:endParaRPr>
          </a:p>
          <a:p>
            <a:endParaRPr lang="es-CR" sz="1400" b="1" i="1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r>
              <a:rPr lang="es-CR" sz="1400" b="1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Ing</a:t>
            </a:r>
            <a:r>
              <a:rPr lang="es-CR" sz="1400" b="1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. Jenny Chaverri, </a:t>
            </a:r>
            <a:r>
              <a:rPr lang="es-CR" sz="1400" b="1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MScEng.</a:t>
            </a:r>
            <a:endParaRPr lang="es-CR" sz="1400" b="1" i="1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r>
              <a:rPr lang="es-CR" sz="1400" b="1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Coordinadora Auditoría Técnica</a:t>
            </a:r>
          </a:p>
          <a:p>
            <a:r>
              <a:rPr lang="es-CR" sz="1400" b="1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PITRA –LanammeUCR</a:t>
            </a:r>
          </a:p>
          <a:p>
            <a:r>
              <a:rPr lang="es-CR" sz="1400" b="1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Universidad </a:t>
            </a:r>
            <a:r>
              <a:rPr lang="es-CR" sz="1400" b="1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de Costa Rica</a:t>
            </a:r>
          </a:p>
          <a:p>
            <a:r>
              <a:rPr lang="es-CR" sz="1400" b="1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13 noviembre 2013</a:t>
            </a:r>
            <a:endParaRPr lang="es-CR" sz="1400" b="1" i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00298" y="214290"/>
            <a:ext cx="6000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 smtClean="0">
                <a:solidFill>
                  <a:schemeClr val="bg1"/>
                </a:solidFill>
                <a:latin typeface="+mn-lt"/>
              </a:rPr>
              <a:t>La Auditoría Técnica en Infraestructura Vial</a:t>
            </a:r>
          </a:p>
          <a:p>
            <a:endParaRPr lang="es-C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572140"/>
            <a:ext cx="2286016" cy="103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428604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Proceso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la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Auditoría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Técnica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del 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LanammeUCR 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85984" y="5786454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Análisis de documentación</a:t>
            </a:r>
            <a:endParaRPr lang="es-CR" sz="11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357422" y="242886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Comunicación de la Pre Auditoría</a:t>
            </a:r>
            <a:endParaRPr lang="es-CR" sz="1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00694" y="564357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Envío del Informe Preliminar a auditados</a:t>
            </a:r>
            <a:endParaRPr lang="es-CR" sz="12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28596" y="3429000"/>
            <a:ext cx="1909858" cy="864892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-153898"/>
              <a:satOff val="10260"/>
              <a:lumOff val="1339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 smtClean="0"/>
              <a:t>ENVÍO A 5 INSTITUCIONES SEGÚN LEY 8114</a:t>
            </a:r>
            <a:endParaRPr lang="es-CR" sz="1600" b="1" dirty="0"/>
          </a:p>
        </p:txBody>
      </p:sp>
      <p:grpSp>
        <p:nvGrpSpPr>
          <p:cNvPr id="15" name="11 Grupo"/>
          <p:cNvGrpSpPr/>
          <p:nvPr/>
        </p:nvGrpSpPr>
        <p:grpSpPr>
          <a:xfrm rot="16200000">
            <a:off x="1139161" y="4432947"/>
            <a:ext cx="571504" cy="420998"/>
            <a:chOff x="5365189" y="645020"/>
            <a:chExt cx="648606" cy="420998"/>
          </a:xfrm>
        </p:grpSpPr>
        <p:sp>
          <p:nvSpPr>
            <p:cNvPr id="16" name="15 Flecha derecha"/>
            <p:cNvSpPr/>
            <p:nvPr/>
          </p:nvSpPr>
          <p:spPr>
            <a:xfrm>
              <a:off x="5365189" y="645020"/>
              <a:ext cx="648606" cy="4209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6">
                <a:shade val="90000"/>
                <a:hueOff val="-193090"/>
                <a:satOff val="2625"/>
                <a:lumOff val="11093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90000"/>
                <a:hueOff val="-193090"/>
                <a:satOff val="2625"/>
                <a:lumOff val="110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echa derecha 4"/>
            <p:cNvSpPr/>
            <p:nvPr/>
          </p:nvSpPr>
          <p:spPr>
            <a:xfrm>
              <a:off x="5365189" y="729220"/>
              <a:ext cx="522307" cy="252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R" sz="1400" b="1" kern="1200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 r="57001"/>
          <a:stretch>
            <a:fillRect/>
          </a:stretch>
        </p:blipFill>
        <p:spPr bwMode="auto">
          <a:xfrm>
            <a:off x="4000496" y="3143248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" name="2 Marcador de contenido"/>
          <p:cNvGraphicFramePr>
            <a:graphicFrameLocks/>
          </p:cNvGraphicFramePr>
          <p:nvPr/>
        </p:nvGraphicFramePr>
        <p:xfrm>
          <a:off x="357158" y="1285860"/>
          <a:ext cx="830103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La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Auditoría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Técnica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informa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a: 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000108"/>
            <a:ext cx="628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i="1" dirty="0" smtClean="0">
                <a:solidFill>
                  <a:schemeClr val="tx2"/>
                </a:solidFill>
              </a:rPr>
              <a:t>Según Ley 8114: Los resultados de las Auditorías Técnicas se informarán, para lo que en derecho corresponda a:</a:t>
            </a:r>
            <a:endParaRPr lang="es-CR" sz="1100" b="1" i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https://encrypted-tbn3.gstatic.com/images?q=tbn:ANd9GcREdSTh2v8jnhra-JVbI8xThuqJGvc6qSX5aj7NihhkDcDGBvvyW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2638425" cy="1733551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714488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693909"/>
            <a:ext cx="2071702" cy="173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 descr="https://fbcdn-sphotos-b-a.akamaihd.net/hphotos-ak-prn2/c0.0.851.315/p851x315/1294324_714929721866857_1224789593_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357694"/>
            <a:ext cx="4438906" cy="1643074"/>
          </a:xfrm>
          <a:prstGeom prst="rect">
            <a:avLst/>
          </a:prstGeom>
          <a:noFill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357694"/>
            <a:ext cx="28670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357158" y="350043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+mn-lt"/>
              </a:rPr>
              <a:t>ASAMBLEA LEGISLATIVA</a:t>
            </a:r>
          </a:p>
          <a:p>
            <a:pPr algn="ctr"/>
            <a:r>
              <a:rPr lang="es-MX" dirty="0" smtClean="0">
                <a:latin typeface="+mn-lt"/>
              </a:rPr>
              <a:t>Al Presidente y a la Comisión Legislativa  de Ingreso y Gasto Público</a:t>
            </a:r>
            <a:endParaRPr lang="es-CR" dirty="0"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00430" y="350043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+mn-lt"/>
              </a:rPr>
              <a:t>CONTRALORÍA GENERAL DE LA REPÚBLICA</a:t>
            </a:r>
            <a:endParaRPr lang="es-CR" b="1" dirty="0">
              <a:latin typeface="+mn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43702" y="3500438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+mn-lt"/>
              </a:rPr>
              <a:t>DEFENSORÍA DE LOS HABITANTES</a:t>
            </a:r>
            <a:endParaRPr lang="es-CR" dirty="0"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85720" y="600076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+mn-lt"/>
              </a:rPr>
              <a:t>MINISTERIO DE OBRAS PÚBLICAS Y TRANSPORTES Y CONSEJO NACIONAL DE VIALIDAD</a:t>
            </a:r>
            <a:endParaRPr lang="es-CR" dirty="0">
              <a:latin typeface="+mn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857752" y="6072206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+mn-lt"/>
              </a:rPr>
              <a:t>MINISTERIO DE LA PRESIDENCIA</a:t>
            </a:r>
            <a:endParaRPr lang="es-CR" dirty="0">
              <a:latin typeface="+mn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642918"/>
            <a:ext cx="1643074" cy="74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MX" sz="1100" dirty="0" smtClean="0">
              <a:solidFill>
                <a:schemeClr val="tx1"/>
              </a:solidFill>
            </a:endParaRPr>
          </a:p>
          <a:p>
            <a:pPr algn="ctr"/>
            <a:endParaRPr lang="es-MX" sz="1100" dirty="0" smtClean="0">
              <a:solidFill>
                <a:schemeClr val="tx1"/>
              </a:solidFill>
            </a:endParaRPr>
          </a:p>
          <a:p>
            <a:pPr algn="ctr"/>
            <a:endParaRPr lang="es-MX" sz="1100" dirty="0" smtClean="0">
              <a:solidFill>
                <a:schemeClr val="tx1"/>
              </a:solidFill>
            </a:endParaRPr>
          </a:p>
          <a:p>
            <a:pPr algn="ctr"/>
            <a:endParaRPr lang="es-MX" sz="1100" dirty="0" smtClean="0">
              <a:solidFill>
                <a:schemeClr val="tx1"/>
              </a:solidFill>
            </a:endParaRPr>
          </a:p>
          <a:p>
            <a:pPr algn="ctr"/>
            <a:endParaRPr lang="es-MX" sz="1100" dirty="0" smtClean="0">
              <a:solidFill>
                <a:schemeClr val="tx1"/>
              </a:solidFill>
            </a:endParaRPr>
          </a:p>
          <a:p>
            <a:pPr algn="ctr"/>
            <a:r>
              <a:rPr lang="es-MX" sz="1800" b="1" i="1" dirty="0" smtClean="0">
                <a:solidFill>
                  <a:schemeClr val="tx1"/>
                </a:solidFill>
              </a:rPr>
              <a:t>	</a:t>
            </a:r>
            <a:r>
              <a:rPr lang="es-MX" sz="1600" b="1" i="1" dirty="0" smtClean="0">
                <a:solidFill>
                  <a:schemeClr val="tx1"/>
                </a:solidFill>
              </a:rPr>
              <a:t>Institucionalizar el seguimiento y la incorporación de las recomendaciones que</a:t>
            </a:r>
          </a:p>
          <a:p>
            <a:pPr algn="ctr"/>
            <a:r>
              <a:rPr lang="es-MX" sz="1600" b="1" i="1" dirty="0" smtClean="0">
                <a:solidFill>
                  <a:schemeClr val="tx1"/>
                </a:solidFill>
              </a:rPr>
              <a:t> brinda la Auditoría Técnica del LanammeUCR.</a:t>
            </a:r>
          </a:p>
          <a:p>
            <a:endParaRPr lang="es-MX" sz="1400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MX" sz="1400" i="1" dirty="0" smtClean="0">
                <a:solidFill>
                  <a:schemeClr val="tx1"/>
                </a:solidFill>
              </a:rPr>
              <a:t>  </a:t>
            </a:r>
            <a:r>
              <a:rPr lang="es-MX" sz="1400" dirty="0" smtClean="0">
                <a:solidFill>
                  <a:schemeClr val="tx1"/>
                </a:solidFill>
              </a:rPr>
              <a:t>Contraloría General de la República ha dispuesto recientemente “sistematizar el seguimiento de los informes de Auditoría Técnica del LanammeUCR”.</a:t>
            </a:r>
          </a:p>
          <a:p>
            <a:pPr>
              <a:buFont typeface="Wingdings" pitchFamily="2" charset="2"/>
              <a:buChar char="q"/>
            </a:pPr>
            <a:endParaRPr lang="es-MX" sz="1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MX" sz="1400" dirty="0" smtClean="0">
                <a:solidFill>
                  <a:schemeClr val="tx1"/>
                </a:solidFill>
              </a:rPr>
              <a:t>  Respaldo a la labor de fiscalización que ha realizado el LanammeUCR.</a:t>
            </a:r>
          </a:p>
          <a:p>
            <a:pPr>
              <a:buFont typeface="Wingdings" pitchFamily="2" charset="2"/>
              <a:buChar char="q"/>
            </a:pPr>
            <a:endParaRPr lang="es-MX" sz="1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MX" sz="1400" dirty="0" smtClean="0">
                <a:solidFill>
                  <a:schemeClr val="tx1"/>
                </a:solidFill>
              </a:rPr>
              <a:t>  Defensoría de los Habitantes ha solicitado acciones y respaldado criterios técnicos del LanammeUCR</a:t>
            </a:r>
          </a:p>
          <a:p>
            <a:pPr>
              <a:buFont typeface="Wingdings" pitchFamily="2" charset="2"/>
              <a:buChar char="q"/>
            </a:pPr>
            <a:endParaRPr lang="es-MX" sz="1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MX" sz="1400" dirty="0" smtClean="0">
                <a:solidFill>
                  <a:schemeClr val="tx1"/>
                </a:solidFill>
              </a:rPr>
              <a:t>  Opinión muy favorable de la ciudadanía:</a:t>
            </a:r>
            <a:endParaRPr lang="es-CR" sz="1400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Desafío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pendiente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1214414" y="485776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7" name="1 Gráfico"/>
          <p:cNvGraphicFramePr/>
          <p:nvPr/>
        </p:nvGraphicFramePr>
        <p:xfrm>
          <a:off x="2143108" y="3643314"/>
          <a:ext cx="4572032" cy="283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571736" y="6500834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Fuente: Encuesta CIEP/Diario Semanario </a:t>
            </a:r>
            <a:endParaRPr lang="es-C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26" y="142852"/>
            <a:ext cx="1643074" cy="74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o"/>
          <p:cNvGrpSpPr/>
          <p:nvPr/>
        </p:nvGrpSpPr>
        <p:grpSpPr>
          <a:xfrm>
            <a:off x="642910" y="1071546"/>
            <a:ext cx="3744416" cy="2819119"/>
            <a:chOff x="642910" y="1071546"/>
            <a:chExt cx="3744416" cy="2819119"/>
          </a:xfrm>
        </p:grpSpPr>
        <p:pic>
          <p:nvPicPr>
            <p:cNvPr id="17413" name="Picture 4" descr="\\Platon\auditoria\03_Conservación\01-Red Pavimentada\10-INFORMES\INFORMES CV 2012\03-Reportes de gira\PAPELES DE TRABAJO\35-PT-Set12_13_2012 Región Chorotega\DSCN712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1071546"/>
              <a:ext cx="3744416" cy="2807796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642910" y="3429000"/>
              <a:ext cx="321468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CR" sz="2400" b="1" dirty="0">
                  <a:solidFill>
                    <a:schemeClr val="bg1"/>
                  </a:solidFill>
                </a:rPr>
                <a:t>Ruta Nacional No </a:t>
              </a:r>
              <a:r>
                <a:rPr lang="es-CR" sz="2400" b="1" dirty="0" smtClean="0">
                  <a:solidFill>
                    <a:schemeClr val="bg1"/>
                  </a:solidFill>
                </a:rPr>
                <a:t>21</a:t>
              </a:r>
              <a:endParaRPr lang="es-CR" sz="1100" b="1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3" name="17 Grupo"/>
          <p:cNvGrpSpPr/>
          <p:nvPr/>
        </p:nvGrpSpPr>
        <p:grpSpPr>
          <a:xfrm>
            <a:off x="5004048" y="1124744"/>
            <a:ext cx="3816424" cy="2909937"/>
            <a:chOff x="5004048" y="1124744"/>
            <a:chExt cx="3816424" cy="2909938"/>
          </a:xfrm>
        </p:grpSpPr>
        <p:pic>
          <p:nvPicPr>
            <p:cNvPr id="16388" name="Picture 3" descr="\\Platon\auditoria\03_Conservación\01-Red Pavimentada\10-INFORMES\INFORMES CV 2012\03-Reportes de gira\PAPELES DE TRABAJO\32-PT-Ago21_2012 regiones Cartago- Turrialba\DSCN648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1124744"/>
              <a:ext cx="3816424" cy="2861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/>
          </p:nvSpPr>
          <p:spPr>
            <a:xfrm>
              <a:off x="5004048" y="3573016"/>
              <a:ext cx="3214687" cy="4616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CR" sz="2400" b="1" dirty="0">
                  <a:solidFill>
                    <a:schemeClr val="bg1"/>
                  </a:solidFill>
                </a:rPr>
                <a:t>Ruta Nacional No </a:t>
              </a:r>
              <a:r>
                <a:rPr lang="es-CR" sz="2400" b="1" dirty="0" smtClean="0">
                  <a:solidFill>
                    <a:schemeClr val="bg1"/>
                  </a:solidFill>
                </a:rPr>
                <a:t>228</a:t>
              </a:r>
              <a:endParaRPr lang="es-CR" sz="1100" b="1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6390" name="21 Imagen" descr="DSCN4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48655"/>
            <a:ext cx="3744416" cy="280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714348" y="6396335"/>
            <a:ext cx="3312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R" sz="2400" b="1" dirty="0">
                <a:solidFill>
                  <a:schemeClr val="bg1"/>
                </a:solidFill>
              </a:rPr>
              <a:t>Ruta Nacional No </a:t>
            </a:r>
            <a:r>
              <a:rPr lang="es-CR" sz="2400" b="1" dirty="0" smtClean="0">
                <a:solidFill>
                  <a:schemeClr val="bg1"/>
                </a:solidFill>
              </a:rPr>
              <a:t>236</a:t>
            </a:r>
            <a:endParaRPr lang="es-CR" sz="2400" b="1" dirty="0">
              <a:solidFill>
                <a:schemeClr val="bg1"/>
              </a:solidFill>
            </a:endParaRPr>
          </a:p>
        </p:txBody>
      </p:sp>
      <p:grpSp>
        <p:nvGrpSpPr>
          <p:cNvPr id="4" name="15 Grupo"/>
          <p:cNvGrpSpPr/>
          <p:nvPr/>
        </p:nvGrpSpPr>
        <p:grpSpPr>
          <a:xfrm>
            <a:off x="5004048" y="4049340"/>
            <a:ext cx="3745566" cy="2808660"/>
            <a:chOff x="5004048" y="4049340"/>
            <a:chExt cx="3745566" cy="2808660"/>
          </a:xfrm>
        </p:grpSpPr>
        <p:pic>
          <p:nvPicPr>
            <p:cNvPr id="17415" name="Picture 6" descr="\\Platon\auditoria\03_Conservación\01-Red Pavimentada\10-INFORMES\INFORMES CV 2012\03-Reportes de gira\PAPELES DE TRABAJO\16-PT-Junio 12_2012 Región Central Alajuela, San Ramón Rutas 39, 1, 135 ,136\DSCN473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4048" y="4049340"/>
              <a:ext cx="3745566" cy="280866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1" name="10 CuadroTexto"/>
            <p:cNvSpPr txBox="1"/>
            <p:nvPr/>
          </p:nvSpPr>
          <p:spPr>
            <a:xfrm>
              <a:off x="5004048" y="6453336"/>
              <a:ext cx="3214688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CR" sz="2000" b="1" dirty="0">
                  <a:solidFill>
                    <a:schemeClr val="bg1"/>
                  </a:solidFill>
                </a:rPr>
                <a:t>Ruta Nacional No </a:t>
              </a:r>
              <a:r>
                <a:rPr lang="es-CR" sz="2000" b="1" dirty="0" smtClean="0">
                  <a:solidFill>
                    <a:schemeClr val="bg1"/>
                  </a:solidFill>
                </a:rPr>
                <a:t>135</a:t>
              </a:r>
              <a:endParaRPr lang="es-C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Algunos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hallazgos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informes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AT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E48D-9509-4DDA-BEBB-A0C379D18BBD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773114"/>
            <a:ext cx="4246960" cy="15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824979" cy="158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-10839" y="3337247"/>
            <a:ext cx="32146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1400" b="1" dirty="0">
                <a:solidFill>
                  <a:srgbClr val="C00000"/>
                </a:solidFill>
              </a:rPr>
              <a:t>Ruta Nacional No </a:t>
            </a:r>
            <a:r>
              <a:rPr lang="es-CR" sz="1400" b="1" dirty="0" smtClean="0">
                <a:solidFill>
                  <a:srgbClr val="C00000"/>
                </a:solidFill>
              </a:rPr>
              <a:t>237</a:t>
            </a:r>
            <a:endParaRPr lang="es-CR" sz="14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3968" y="3356992"/>
            <a:ext cx="321468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1400" b="1" dirty="0">
                <a:solidFill>
                  <a:srgbClr val="C00000"/>
                </a:solidFill>
              </a:rPr>
              <a:t>Ruta Nacional No </a:t>
            </a:r>
            <a:r>
              <a:rPr lang="es-CR" sz="1400" b="1" dirty="0" smtClean="0">
                <a:solidFill>
                  <a:srgbClr val="C00000"/>
                </a:solidFill>
              </a:rPr>
              <a:t>10</a:t>
            </a:r>
            <a:endParaRPr lang="es-CR" sz="14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133147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rgbClr val="C00000"/>
                </a:solidFill>
              </a:rPr>
              <a:t>Geotecnia y seguridad vial</a:t>
            </a:r>
            <a:endParaRPr lang="es-CR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641" y="4293394"/>
            <a:ext cx="4761359" cy="165588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41" y="4312461"/>
            <a:ext cx="2352559" cy="1705651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Picture 5" descr="DSCN63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9109" y="4311876"/>
            <a:ext cx="2284859" cy="1709412"/>
          </a:xfrm>
          <a:prstGeom prst="rect">
            <a:avLst/>
          </a:prstGeom>
          <a:noFill/>
          <a:ln w="9525">
            <a:solidFill>
              <a:srgbClr val="00B0F0">
                <a:alpha val="96861"/>
              </a:srgbClr>
            </a:solidFill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-10840" y="5949280"/>
            <a:ext cx="321468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1400" b="1" dirty="0">
                <a:solidFill>
                  <a:srgbClr val="C00000"/>
                </a:solidFill>
              </a:rPr>
              <a:t>Ruta Nacional No </a:t>
            </a:r>
            <a:r>
              <a:rPr lang="es-CR" sz="1400" b="1" dirty="0" smtClean="0">
                <a:solidFill>
                  <a:srgbClr val="C00000"/>
                </a:solidFill>
              </a:rPr>
              <a:t>34</a:t>
            </a:r>
            <a:endParaRPr lang="es-CR" sz="11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28750" y="6839470"/>
            <a:ext cx="321468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Ruta Nacional No 21.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714750" y="6839470"/>
            <a:ext cx="321468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Ruta Nacional No 135.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355976" y="5949281"/>
            <a:ext cx="208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R" sz="1400" b="1" dirty="0">
                <a:solidFill>
                  <a:srgbClr val="C00000"/>
                </a:solidFill>
              </a:rPr>
              <a:t>Ruta Nacional No </a:t>
            </a:r>
            <a:r>
              <a:rPr lang="es-CR" sz="1400" b="1" dirty="0" smtClean="0">
                <a:solidFill>
                  <a:srgbClr val="C00000"/>
                </a:solidFill>
              </a:rPr>
              <a:t>21</a:t>
            </a:r>
            <a:endParaRPr lang="es-CR" sz="11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948264" y="5949281"/>
            <a:ext cx="2195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R" sz="1400" b="1" dirty="0">
                <a:solidFill>
                  <a:srgbClr val="C00000"/>
                </a:solidFill>
              </a:rPr>
              <a:t>Ruta Nacional No </a:t>
            </a:r>
            <a:r>
              <a:rPr lang="es-CR" sz="1400" b="1" dirty="0" smtClean="0">
                <a:solidFill>
                  <a:srgbClr val="C00000"/>
                </a:solidFill>
              </a:rPr>
              <a:t>135</a:t>
            </a:r>
            <a:endParaRPr lang="es-CR" sz="1400" b="1" dirty="0">
              <a:solidFill>
                <a:srgbClr val="C0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3568" y="39330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rgbClr val="C00000"/>
                </a:solidFill>
              </a:rPr>
              <a:t>Ausencia de demarcación vial horizontal</a:t>
            </a:r>
            <a:endParaRPr lang="es-CR" b="1" dirty="0">
              <a:solidFill>
                <a:srgbClr val="C00000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Algunos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hallazgos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informes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AT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E48D-9509-4DDA-BEBB-A0C379D18BBD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124930" name="Imagen 16" descr="DSCN37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1249015"/>
            <a:ext cx="3024337" cy="22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714612" y="3643314"/>
            <a:ext cx="1003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400" b="1" dirty="0" smtClean="0">
                <a:latin typeface="+mn-lt"/>
              </a:rPr>
              <a:t>Ruta </a:t>
            </a:r>
            <a:r>
              <a:rPr lang="es-CR" sz="1400" b="1" dirty="0" smtClean="0">
                <a:latin typeface="+mn-lt"/>
              </a:rPr>
              <a:t>N 160</a:t>
            </a:r>
            <a:endParaRPr lang="es-CR" sz="1400" b="1" dirty="0">
              <a:latin typeface="+mn-lt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187624" y="1844824"/>
            <a:ext cx="1800200" cy="432048"/>
            <a:chOff x="7760" y="3600"/>
            <a:chExt cx="2060" cy="420"/>
          </a:xfrm>
        </p:grpSpPr>
        <p:cxnSp>
          <p:nvCxnSpPr>
            <p:cNvPr id="124932" name="AutoShape 4"/>
            <p:cNvCxnSpPr>
              <a:cxnSpLocks noChangeShapeType="1"/>
            </p:cNvCxnSpPr>
            <p:nvPr/>
          </p:nvCxnSpPr>
          <p:spPr bwMode="auto">
            <a:xfrm flipH="1">
              <a:off x="7760" y="3820"/>
              <a:ext cx="700" cy="2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cxnSp>
          <p:nvCxnSpPr>
            <p:cNvPr id="124933" name="AutoShape 5"/>
            <p:cNvCxnSpPr>
              <a:cxnSpLocks noChangeShapeType="1"/>
            </p:cNvCxnSpPr>
            <p:nvPr/>
          </p:nvCxnSpPr>
          <p:spPr bwMode="auto">
            <a:xfrm flipH="1">
              <a:off x="7760" y="4000"/>
              <a:ext cx="700" cy="2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sp>
          <p:nvSpPr>
            <p:cNvPr id="124934" name="Text Box 6"/>
            <p:cNvSpPr txBox="1">
              <a:spLocks noChangeArrowheads="1"/>
            </p:cNvSpPr>
            <p:nvPr/>
          </p:nvSpPr>
          <p:spPr bwMode="auto">
            <a:xfrm>
              <a:off x="8460" y="3600"/>
              <a:ext cx="136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R" sz="1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Tornillos</a:t>
              </a:r>
              <a:endParaRPr kumimoji="0" lang="es-C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4936" name="Picture 8" descr="http://www.nacion.com/CMSPages/GetFile.aspx?guid=c857d9bb-5647-423b-9e52-882a92fe62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3707904" cy="2780928"/>
          </a:xfrm>
          <a:prstGeom prst="rect">
            <a:avLst/>
          </a:prstGeom>
          <a:noFill/>
        </p:spPr>
      </p:pic>
      <p:pic>
        <p:nvPicPr>
          <p:cNvPr id="124935" name="Picture 7" descr="IMG_09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4416" y="4077072"/>
            <a:ext cx="3707904" cy="2780928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7643834" y="5286388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b="1" dirty="0" smtClean="0">
                <a:latin typeface="+mn-lt"/>
              </a:rPr>
              <a:t>Ruta </a:t>
            </a:r>
            <a:r>
              <a:rPr lang="es-CR" sz="1600" b="1" dirty="0" smtClean="0">
                <a:latin typeface="+mn-lt"/>
              </a:rPr>
              <a:t>32</a:t>
            </a:r>
            <a:endParaRPr lang="es-CR" sz="1600" b="1" dirty="0" smtClean="0">
              <a:latin typeface="+mn-lt"/>
            </a:endParaRPr>
          </a:p>
        </p:txBody>
      </p:sp>
      <p:pic>
        <p:nvPicPr>
          <p:cNvPr id="124937" name="Imagen 19" descr="DSCN37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3" y="1263044"/>
            <a:ext cx="3024337" cy="2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067944" y="1844824"/>
            <a:ext cx="2162882" cy="694458"/>
            <a:chOff x="7512" y="7829"/>
            <a:chExt cx="2386" cy="1095"/>
          </a:xfrm>
        </p:grpSpPr>
        <p:cxnSp>
          <p:nvCxnSpPr>
            <p:cNvPr id="124941" name="AutoShape 13"/>
            <p:cNvCxnSpPr>
              <a:cxnSpLocks noChangeShapeType="1"/>
            </p:cNvCxnSpPr>
            <p:nvPr/>
          </p:nvCxnSpPr>
          <p:spPr bwMode="auto">
            <a:xfrm rot="10800000">
              <a:off x="8173" y="8752"/>
              <a:ext cx="1725" cy="172"/>
            </a:xfrm>
            <a:prstGeom prst="curvedConnector3">
              <a:avLst>
                <a:gd name="adj1" fmla="val 49972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942" name="AutoShape 14"/>
            <p:cNvCxnSpPr>
              <a:cxnSpLocks noChangeShapeType="1"/>
            </p:cNvCxnSpPr>
            <p:nvPr/>
          </p:nvCxnSpPr>
          <p:spPr bwMode="auto">
            <a:xfrm rot="10800000" flipV="1">
              <a:off x="7512" y="7829"/>
              <a:ext cx="354" cy="285"/>
            </a:xfrm>
            <a:prstGeom prst="curvedConnector3">
              <a:avLst>
                <a:gd name="adj1" fmla="val 19208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0" name="19 CuadroTexto"/>
          <p:cNvSpPr txBox="1"/>
          <p:nvPr/>
        </p:nvSpPr>
        <p:spPr>
          <a:xfrm>
            <a:off x="6588224" y="148478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i="1" dirty="0" smtClean="0">
                <a:latin typeface="+mn-lt"/>
              </a:rPr>
              <a:t>SISTEMAS DE CONTENCIÓN VEHICULAR</a:t>
            </a:r>
            <a:endParaRPr lang="es-CR" sz="1600" i="1" dirty="0">
              <a:latin typeface="+mn-lt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Algunos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hallazgos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informes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AT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9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MX" dirty="0" smtClean="0">
              <a:solidFill>
                <a:schemeClr val="tx1"/>
              </a:solidFill>
            </a:endParaRPr>
          </a:p>
          <a:p>
            <a:pPr algn="ctr"/>
            <a:endParaRPr lang="es-MX" dirty="0" smtClean="0">
              <a:solidFill>
                <a:schemeClr val="tx1"/>
              </a:solidFill>
            </a:endParaRP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Desarrollo de especificación para el IRI (Índice de Rugosidad Internacional)</a:t>
            </a:r>
          </a:p>
          <a:p>
            <a:pPr algn="just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Acreditación de Laboratorios Viales Privados</a:t>
            </a:r>
          </a:p>
          <a:p>
            <a:pPr algn="just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Intención de fortalecimiento de Laboratorio del Ministerio de Obras Públicas y Transportes</a:t>
            </a:r>
          </a:p>
          <a:p>
            <a:pPr algn="just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Mejoras en parciales en prácticas constructivas: disminución del bacheo como técnica general de atención de pavimentos, mejoras en sistemas de contención vehicular, mejoras en trabajos de demarcación.</a:t>
            </a:r>
          </a:p>
          <a:p>
            <a:pPr algn="just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Utilización de dispositivos de protección y seguridad en obras.</a:t>
            </a:r>
          </a:p>
          <a:p>
            <a:pPr algn="just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Gestión para la contratación de consultoría para la implementación de un Sistema de Administración de Carreteras.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4285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Logros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obtenidos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a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partir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la AT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142852"/>
            <a:ext cx="1643074" cy="74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http://blu.stb.s-msn.com/i/E1/EBE4767F8855C69A68FD5BB9BF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643314"/>
            <a:ext cx="2766758" cy="1928826"/>
          </a:xfrm>
          <a:prstGeom prst="rect">
            <a:avLst/>
          </a:prstGeom>
          <a:noFill/>
        </p:spPr>
      </p:pic>
      <p:pic>
        <p:nvPicPr>
          <p:cNvPr id="9" name="8 Imagen" descr="\\PLATON\Auditoria\03_Conservación\01-Red Pavimentada\10-INFORMES\INFORMES CV 2012\03-Reportes de gira\PAPELES DE TRABAJO\14-PT-Mayo29_30_2012 Región Chrorotega\DSCN4303.jpg"/>
          <p:cNvPicPr/>
          <p:nvPr/>
        </p:nvPicPr>
        <p:blipFill>
          <a:blip r:embed="rId5" cstate="print"/>
          <a:srcRect l="9308" r="14768" b="34610"/>
          <a:stretch>
            <a:fillRect/>
          </a:stretch>
        </p:blipFill>
        <p:spPr bwMode="auto">
          <a:xfrm>
            <a:off x="142844" y="3857628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http://wvw.nacion.com/ln_ee/2007/diciembre/03/_Img/1819102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5153024"/>
            <a:ext cx="3048000" cy="17049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La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Auditoría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Técnica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en la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Mejora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Continua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733675" y="2024062"/>
          <a:ext cx="3676650" cy="280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57224" y="4429132"/>
            <a:ext cx="1714512" cy="64294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Resultados de las auditorías técnicas en Infraestructura  Vial</a:t>
            </a:r>
            <a:endParaRPr kumimoji="0" lang="es-C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1472" y="1071546"/>
            <a:ext cx="6858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Los productos de la Auditoría Técnica del LanammeUCR como insumos para la mejora continua:</a:t>
            </a:r>
            <a:endParaRPr lang="es-CR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14678" y="5214950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Círculo de mejora continua</a:t>
            </a:r>
            <a:endParaRPr lang="es-CR" dirty="0"/>
          </a:p>
        </p:txBody>
      </p:sp>
      <p:sp>
        <p:nvSpPr>
          <p:cNvPr id="11" name="10 Elipse"/>
          <p:cNvSpPr/>
          <p:nvPr/>
        </p:nvSpPr>
        <p:spPr>
          <a:xfrm>
            <a:off x="2214546" y="3357562"/>
            <a:ext cx="2500330" cy="2071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7172" name="Picture 4" descr="https://encrypted-tbn3.gstatic.com/images?q=tbn:ANd9GcTpBOu_5wALMi8KnZaMc9ivYE9hIWrGFvJ2cOZzoomxadcTU3v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1714488"/>
            <a:ext cx="1747864" cy="1248475"/>
          </a:xfrm>
          <a:prstGeom prst="rect">
            <a:avLst/>
          </a:prstGeom>
          <a:noFill/>
        </p:spPr>
      </p:pic>
      <p:pic>
        <p:nvPicPr>
          <p:cNvPr id="7174" name="Picture 6" descr="https://encrypted-tbn3.gstatic.com/images?q=tbn:ANd9GcTzZAm3Vj8pMeAdKicoQJmwMYs9D940CzWkLki58yLw_XV5UyW2r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4368" y="3929067"/>
            <a:ext cx="1716721" cy="1285884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1714488"/>
            <a:ext cx="171763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 descr="https://encrypted-tbn2.gstatic.com/images?q=tbn:ANd9GcSKOc5nBmT1bOBuXCIDxpKZzgsPQtmzq15k6rDWeUhaErDNTlDbjIpYgxu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5149763"/>
            <a:ext cx="1381124" cy="1441548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2643174" y="5786454"/>
            <a:ext cx="228601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Recomendaciones, asesorías, resultados de ensayos</a:t>
            </a:r>
            <a:endParaRPr lang="es-CR" dirty="0"/>
          </a:p>
        </p:txBody>
      </p:sp>
      <p:cxnSp>
        <p:nvCxnSpPr>
          <p:cNvPr id="20" name="19 Conector angular"/>
          <p:cNvCxnSpPr>
            <a:stCxn id="7169" idx="2"/>
          </p:cNvCxnSpPr>
          <p:nvPr/>
        </p:nvCxnSpPr>
        <p:spPr>
          <a:xfrm>
            <a:off x="1714480" y="5072074"/>
            <a:ext cx="914400" cy="91440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/>
          <a:srcRect r="56522"/>
          <a:stretch>
            <a:fillRect/>
          </a:stretch>
        </p:blipFill>
        <p:spPr bwMode="auto">
          <a:xfrm>
            <a:off x="214282" y="5357826"/>
            <a:ext cx="714380" cy="74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11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R" dirty="0" smtClean="0">
              <a:solidFill>
                <a:schemeClr val="tx1"/>
              </a:solidFill>
            </a:endParaRPr>
          </a:p>
          <a:p>
            <a:endParaRPr lang="es-CR" dirty="0" smtClean="0">
              <a:solidFill>
                <a:schemeClr val="tx1"/>
              </a:solidFill>
            </a:endParaRPr>
          </a:p>
          <a:p>
            <a:endParaRPr lang="es-CR" sz="1600" i="1" dirty="0" smtClean="0">
              <a:solidFill>
                <a:schemeClr val="tx1"/>
              </a:solidFill>
            </a:endParaRPr>
          </a:p>
          <a:p>
            <a:endParaRPr lang="es-CR" sz="1600" i="1" dirty="0" smtClean="0">
              <a:solidFill>
                <a:schemeClr val="tx1"/>
              </a:solidFill>
            </a:endParaRPr>
          </a:p>
          <a:p>
            <a:endParaRPr lang="es-CR" sz="1600" i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R" sz="1600" i="1" dirty="0" smtClean="0">
                <a:solidFill>
                  <a:schemeClr val="tx1"/>
                </a:solidFill>
              </a:rPr>
              <a:t>Informes </a:t>
            </a:r>
            <a:r>
              <a:rPr lang="es-CR" sz="1600" i="1" dirty="0" smtClean="0">
                <a:solidFill>
                  <a:schemeClr val="tx1"/>
                </a:solidFill>
              </a:rPr>
              <a:t>de auditoría técnica, asesorías y capacitaciones que genera la labor del LanammeUCR son </a:t>
            </a:r>
            <a:r>
              <a:rPr lang="es-CR" sz="1600" b="1" i="1" dirty="0" smtClean="0">
                <a:solidFill>
                  <a:schemeClr val="tx1"/>
                </a:solidFill>
              </a:rPr>
              <a:t>materia prima para la definición de las políticas públicas </a:t>
            </a:r>
            <a:r>
              <a:rPr lang="es-CR" sz="1600" i="1" dirty="0" smtClean="0">
                <a:solidFill>
                  <a:schemeClr val="tx1"/>
                </a:solidFill>
              </a:rPr>
              <a:t>que direccionen </a:t>
            </a:r>
            <a:r>
              <a:rPr lang="es-CR" sz="1600" i="1" dirty="0" smtClean="0">
                <a:solidFill>
                  <a:schemeClr val="tx1"/>
                </a:solidFill>
              </a:rPr>
              <a:t>a </a:t>
            </a:r>
            <a:r>
              <a:rPr lang="es-CR" sz="1600" i="1" dirty="0" smtClean="0">
                <a:solidFill>
                  <a:schemeClr val="tx1"/>
                </a:solidFill>
              </a:rPr>
              <a:t>superar </a:t>
            </a:r>
            <a:r>
              <a:rPr lang="es-CR" sz="1600" i="1" dirty="0" smtClean="0">
                <a:solidFill>
                  <a:schemeClr val="tx1"/>
                </a:solidFill>
              </a:rPr>
              <a:t>las debilidades en Infraestructura.</a:t>
            </a:r>
          </a:p>
          <a:p>
            <a:pPr>
              <a:buFont typeface="Arial" pitchFamily="34" charset="0"/>
              <a:buChar char="•"/>
            </a:pPr>
            <a:endParaRPr lang="es-MX" sz="1600" i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1600" i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R" sz="1600" dirty="0" smtClean="0">
                <a:solidFill>
                  <a:schemeClr val="tx1"/>
                </a:solidFill>
              </a:rPr>
              <a:t>LanammeUCR ha emitido </a:t>
            </a:r>
            <a:r>
              <a:rPr lang="es-CR" sz="1600" dirty="0" smtClean="0">
                <a:solidFill>
                  <a:schemeClr val="tx1"/>
                </a:solidFill>
              </a:rPr>
              <a:t>criterios técnicos con respecto a las políticas de inversión en obra pública. </a:t>
            </a:r>
            <a:r>
              <a:rPr lang="es-CR" sz="1600" dirty="0" smtClean="0">
                <a:solidFill>
                  <a:schemeClr val="tx1"/>
                </a:solidFill>
              </a:rPr>
              <a:t>El </a:t>
            </a:r>
            <a:r>
              <a:rPr lang="es-CR" sz="1600" dirty="0" smtClean="0">
                <a:solidFill>
                  <a:schemeClr val="tx1"/>
                </a:solidFill>
              </a:rPr>
              <a:t>LanammeUCR ha </a:t>
            </a:r>
            <a:r>
              <a:rPr lang="es-CR" sz="1600" b="1" dirty="0" smtClean="0">
                <a:solidFill>
                  <a:schemeClr val="tx1"/>
                </a:solidFill>
              </a:rPr>
              <a:t>demostrado mediante estudios que la red de carreteras se puede mejorar </a:t>
            </a:r>
            <a:r>
              <a:rPr lang="es-CR" sz="1600" dirty="0" smtClean="0">
                <a:solidFill>
                  <a:schemeClr val="tx1"/>
                </a:solidFill>
              </a:rPr>
              <a:t>con una planificación adecuada. </a:t>
            </a:r>
            <a:endParaRPr lang="es-CR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1600" dirty="0" smtClean="0">
              <a:solidFill>
                <a:schemeClr val="tx1"/>
              </a:solidFill>
            </a:endParaRPr>
          </a:p>
          <a:p>
            <a:endParaRPr lang="es-CR" dirty="0" smtClean="0">
              <a:solidFill>
                <a:schemeClr val="tx1"/>
              </a:solidFill>
            </a:endParaRPr>
          </a:p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Generación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Políticas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Públicas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Transporte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857628"/>
            <a:ext cx="4143404" cy="230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86190"/>
            <a:ext cx="3355500" cy="24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CR" sz="1600" dirty="0" smtClean="0">
                <a:solidFill>
                  <a:schemeClr val="tx1"/>
                </a:solidFill>
              </a:rPr>
              <a:t>La evolución de </a:t>
            </a:r>
            <a:r>
              <a:rPr lang="es-CR" sz="1600" b="1" dirty="0" smtClean="0">
                <a:solidFill>
                  <a:schemeClr val="tx1"/>
                </a:solidFill>
              </a:rPr>
              <a:t>la condición de los pavimentos de la red vial nacional es medida bienalmente </a:t>
            </a:r>
            <a:r>
              <a:rPr lang="es-CR" sz="1600" dirty="0" smtClean="0">
                <a:solidFill>
                  <a:schemeClr val="tx1"/>
                </a:solidFill>
              </a:rPr>
              <a:t>por la el LanammeUCR mediante la Unidad de Gestión y Evaluación de la Red Vial Nacional.</a:t>
            </a:r>
          </a:p>
          <a:p>
            <a:pPr>
              <a:buFont typeface="Arial" pitchFamily="34" charset="0"/>
              <a:buChar char="•"/>
            </a:pPr>
            <a:endParaRPr lang="es-CR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R" sz="1600" dirty="0" smtClean="0">
                <a:solidFill>
                  <a:schemeClr val="tx1"/>
                </a:solidFill>
              </a:rPr>
              <a:t>Se ha </a:t>
            </a:r>
            <a:r>
              <a:rPr lang="es-CR" sz="1600" dirty="0" err="1" smtClean="0">
                <a:solidFill>
                  <a:schemeClr val="tx1"/>
                </a:solidFill>
              </a:rPr>
              <a:t>realizadp</a:t>
            </a:r>
            <a:r>
              <a:rPr lang="es-CR" sz="1600" dirty="0" smtClean="0">
                <a:solidFill>
                  <a:schemeClr val="tx1"/>
                </a:solidFill>
              </a:rPr>
              <a:t> múltiples gestiones para difundir en los funcionarios del Ministerio de Obras Públicas y Transportes (MOPT) y del CONAVI </a:t>
            </a:r>
            <a:r>
              <a:rPr lang="es-CR" sz="1600" b="1" dirty="0" smtClean="0">
                <a:solidFill>
                  <a:schemeClr val="tx1"/>
                </a:solidFill>
              </a:rPr>
              <a:t>la importancia que se cuente con un Sistema de Administración de Carreteras</a:t>
            </a:r>
            <a:r>
              <a:rPr lang="es-CR" sz="1600" dirty="0" smtClean="0">
                <a:solidFill>
                  <a:schemeClr val="tx1"/>
                </a:solidFill>
              </a:rPr>
              <a:t>, que permita planear de forma ordenada y eficiente la inversión pública en activos viales. </a:t>
            </a:r>
          </a:p>
          <a:p>
            <a:pPr>
              <a:buFont typeface="Arial" pitchFamily="34" charset="0"/>
              <a:buChar char="•"/>
            </a:pPr>
            <a:endParaRPr lang="es-CR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R" sz="1600" dirty="0" smtClean="0">
                <a:solidFill>
                  <a:schemeClr val="tx1"/>
                </a:solidFill>
              </a:rPr>
              <a:t>La implementación de </a:t>
            </a:r>
            <a:r>
              <a:rPr lang="es-CR" sz="1600" b="1" dirty="0" smtClean="0">
                <a:solidFill>
                  <a:schemeClr val="tx1"/>
                </a:solidFill>
              </a:rPr>
              <a:t>un Sistema de Administración de Carreteras  debe ser parte de las políticas públicas </a:t>
            </a:r>
            <a:r>
              <a:rPr lang="es-CR" sz="1600" dirty="0" smtClean="0">
                <a:solidFill>
                  <a:schemeClr val="tx1"/>
                </a:solidFill>
              </a:rPr>
              <a:t>de transporte que puede establecer un país. </a:t>
            </a:r>
            <a:endParaRPr lang="es-CR" sz="1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Generación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Políticas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Públicas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Transporte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7" name="Picture 4" descr="https://encrypted-tbn3.gstatic.com/images?q=tbn:ANd9GcRtdpnELmBXHoDx01H8JkvKFFE4FcDS8WDMdydSIgA3jM0oe3Z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14884"/>
            <a:ext cx="1992569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img250.imageshack.us/img250/9849/16998610nf3.jpg"/>
          <p:cNvPicPr>
            <a:picLocks noChangeAspect="1" noChangeArrowheads="1"/>
          </p:cNvPicPr>
          <p:nvPr/>
        </p:nvPicPr>
        <p:blipFill>
          <a:blip r:embed="rId4" cstate="print"/>
          <a:srcRect b="8000"/>
          <a:stretch>
            <a:fillRect/>
          </a:stretch>
        </p:blipFill>
        <p:spPr bwMode="auto">
          <a:xfrm>
            <a:off x="2714612" y="4714884"/>
            <a:ext cx="2427012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2" name="Picture 2" descr="https://encrypted-tbn0.gstatic.com/images?q=tbn:ANd9GcTI_2naZ8VYRRpelt5zIBe9Wg5VnwJ0imA366eYmo4u-GvqBh72SgGZfMi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714884"/>
            <a:ext cx="2038347" cy="152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1500166" y="4000504"/>
            <a:ext cx="7215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INFRAESTRUCTURA ES TEMA DE DEBATE NACIONAL  Y DE CAMPAÑA ELECTORAL</a:t>
            </a:r>
            <a:endParaRPr lang="es-C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07951" y="457200"/>
            <a:ext cx="34559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Antecedentes</a:t>
            </a:r>
            <a:endParaRPr lang="en-US" sz="3200" b="1" i="1" dirty="0" smtClean="0">
              <a:solidFill>
                <a:srgbClr val="FF6600"/>
              </a:solidFill>
              <a:latin typeface="Calibri" pitchFamily="34" charset="0"/>
            </a:endParaRPr>
          </a:p>
          <a:p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  <a:p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Sector vial en Costa Rica 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80520" y="44624"/>
            <a:ext cx="44634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CR" sz="2400" b="1" i="1" dirty="0" smtClean="0">
                <a:solidFill>
                  <a:srgbClr val="FF6600"/>
                </a:solidFill>
                <a:latin typeface="+mn-lt"/>
              </a:rPr>
              <a:t> 1980: crisis económica nacional</a:t>
            </a:r>
            <a:r>
              <a:rPr lang="es-CR" sz="1600" b="1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endParaRPr lang="es-CR" sz="14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R" sz="1400" dirty="0" smtClean="0">
                <a:latin typeface="+mn-lt"/>
              </a:rPr>
              <a:t> </a:t>
            </a:r>
            <a:r>
              <a:rPr lang="es-CR" sz="1600" dirty="0" smtClean="0">
                <a:latin typeface="+mn-lt"/>
              </a:rPr>
              <a:t>serios efectos en la inversión estatal en el sector transportes </a:t>
            </a:r>
          </a:p>
          <a:p>
            <a:pPr>
              <a:buFont typeface="Arial" pitchFamily="34" charset="0"/>
              <a:buChar char="•"/>
            </a:pPr>
            <a:endParaRPr lang="es-CR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R" sz="1600" dirty="0" smtClean="0">
                <a:latin typeface="+mn-lt"/>
              </a:rPr>
              <a:t> detuvo el impulso nacional en obra pública</a:t>
            </a:r>
          </a:p>
          <a:p>
            <a:pPr>
              <a:buFont typeface="Arial" pitchFamily="34" charset="0"/>
              <a:buChar char="•"/>
            </a:pPr>
            <a:endParaRPr lang="es-CR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R" sz="1600" dirty="0" smtClean="0">
                <a:latin typeface="+mn-lt"/>
              </a:rPr>
              <a:t> movilidad laboral voluntaria del MOPT </a:t>
            </a:r>
          </a:p>
          <a:p>
            <a:endParaRPr lang="es-CR" sz="1400" dirty="0" smtClean="0">
              <a:latin typeface="+mn-lt"/>
            </a:endParaRPr>
          </a:p>
          <a:p>
            <a:pPr algn="ctr"/>
            <a:r>
              <a:rPr lang="es-CR" sz="1800" b="1" u="sng" dirty="0" smtClean="0">
                <a:solidFill>
                  <a:srgbClr val="FF0000"/>
                </a:solidFill>
                <a:latin typeface="+mn-lt"/>
              </a:rPr>
              <a:t>Deterioro de toda la red vial nacional </a:t>
            </a:r>
            <a:endParaRPr lang="es-CR" sz="1800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067944" y="2996952"/>
            <a:ext cx="51125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CR" sz="2400" b="1" i="1" dirty="0" smtClean="0">
                <a:solidFill>
                  <a:srgbClr val="FF6600"/>
                </a:solidFill>
                <a:latin typeface="+mn-lt"/>
              </a:rPr>
              <a:t> 1998: pavimentos intransitables</a:t>
            </a:r>
          </a:p>
          <a:p>
            <a:endParaRPr lang="es-CR" sz="18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R" sz="1800" dirty="0" smtClean="0">
                <a:latin typeface="+mn-lt"/>
              </a:rPr>
              <a:t>  </a:t>
            </a:r>
            <a:r>
              <a:rPr lang="es-CR" sz="1600" dirty="0" smtClean="0">
                <a:latin typeface="+mn-lt"/>
              </a:rPr>
              <a:t>Tiempos de viaje excesivos </a:t>
            </a:r>
          </a:p>
          <a:p>
            <a:pPr>
              <a:buFont typeface="Arial" pitchFamily="34" charset="0"/>
              <a:buChar char="•"/>
            </a:pPr>
            <a:r>
              <a:rPr lang="es-CR" sz="1600" dirty="0">
                <a:latin typeface="+mn-lt"/>
              </a:rPr>
              <a:t> </a:t>
            </a:r>
            <a:r>
              <a:rPr lang="es-CR" sz="1600" dirty="0" smtClean="0">
                <a:latin typeface="+mn-lt"/>
              </a:rPr>
              <a:t> Costos de operación excesivos </a:t>
            </a:r>
          </a:p>
          <a:p>
            <a:pPr>
              <a:buFont typeface="Arial" pitchFamily="34" charset="0"/>
              <a:buChar char="•"/>
            </a:pPr>
            <a:endParaRPr lang="es-CR" sz="16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R" sz="1600" dirty="0">
                <a:latin typeface="+mn-lt"/>
              </a:rPr>
              <a:t>Se reestructura el MOPT y se crea el CONAVI (Consejo Nacional de Vialidad)</a:t>
            </a:r>
          </a:p>
          <a:p>
            <a:pPr>
              <a:buFont typeface="Arial" pitchFamily="34" charset="0"/>
              <a:buChar char="•"/>
            </a:pPr>
            <a:endParaRPr lang="es-CR" sz="16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R" sz="1600" dirty="0" smtClean="0">
                <a:latin typeface="+mn-lt"/>
              </a:rPr>
              <a:t>  Se crea el programa “Cero Huecos” </a:t>
            </a:r>
          </a:p>
          <a:p>
            <a:pPr>
              <a:buFont typeface="Arial" pitchFamily="34" charset="0"/>
              <a:buChar char="•"/>
            </a:pPr>
            <a:endParaRPr lang="es-CR" sz="16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R" sz="1600" dirty="0" smtClean="0">
                <a:latin typeface="+mn-lt"/>
              </a:rPr>
              <a:t>Convenio CONAVI y LanammeUCR para ejecutar                 cero huecos </a:t>
            </a:r>
          </a:p>
          <a:p>
            <a:pPr>
              <a:buFont typeface="Arial" pitchFamily="34" charset="0"/>
              <a:buChar char="•"/>
            </a:pPr>
            <a:endParaRPr lang="es-CR" sz="16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R" sz="1600" dirty="0" smtClean="0">
                <a:latin typeface="+mn-lt"/>
              </a:rPr>
              <a:t>Proyecto piloto Auditoría Técnica </a:t>
            </a:r>
            <a:endParaRPr lang="es-CR" dirty="0"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356992"/>
            <a:ext cx="34004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endParaRPr lang="es-CR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1"/>
                </a:solidFill>
              </a:rPr>
              <a:t>DIRECTOR EJECUTIVO</a:t>
            </a:r>
          </a:p>
          <a:p>
            <a:pPr>
              <a:buFont typeface="Arial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r>
              <a:rPr lang="es-MX" sz="1600" dirty="0" smtClean="0">
                <a:solidFill>
                  <a:schemeClr val="tx1"/>
                </a:solidFill>
              </a:rPr>
              <a:t>	Aporte a la estrategia y rumbo de la Agencia de transportes que dirige.</a:t>
            </a:r>
            <a:endParaRPr lang="es-MX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1"/>
                </a:solidFill>
              </a:rPr>
              <a:t>GERENCIAS</a:t>
            </a:r>
          </a:p>
          <a:p>
            <a:pPr>
              <a:buFont typeface="Arial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 lvl="1"/>
            <a:r>
              <a:rPr lang="es-MX" sz="1600" dirty="0" smtClean="0">
                <a:solidFill>
                  <a:schemeClr val="tx1"/>
                </a:solidFill>
              </a:rPr>
              <a:t>	</a:t>
            </a:r>
            <a:r>
              <a:rPr lang="es-MX" sz="1600" dirty="0" smtClean="0">
                <a:solidFill>
                  <a:schemeClr val="tx1"/>
                </a:solidFill>
              </a:rPr>
              <a:t>Retroalimentación de la gestión y fortalecimiento de los procesos de mejora continua.</a:t>
            </a:r>
          </a:p>
          <a:p>
            <a:pPr>
              <a:buFont typeface="Arial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1"/>
                </a:solidFill>
              </a:rPr>
              <a:t>INGENIEROS DE PROYECTO</a:t>
            </a:r>
          </a:p>
          <a:p>
            <a:pPr>
              <a:buFont typeface="Arial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 lvl="2"/>
            <a:r>
              <a:rPr lang="es-MX" sz="1600" dirty="0" smtClean="0">
                <a:solidFill>
                  <a:schemeClr val="tx1"/>
                </a:solidFill>
              </a:rPr>
              <a:t>Control de los proyectos mediante fiscalización externa e independiente</a:t>
            </a:r>
            <a:r>
              <a:rPr lang="es-MX" sz="1600" dirty="0" smtClean="0">
                <a:solidFill>
                  <a:schemeClr val="tx1"/>
                </a:solidFill>
              </a:rPr>
              <a:t>.</a:t>
            </a:r>
            <a:endParaRPr lang="es-MX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1"/>
                </a:solidFill>
              </a:rPr>
              <a:t>PÚBLICO</a:t>
            </a:r>
          </a:p>
          <a:p>
            <a:pPr>
              <a:buFont typeface="Arial" pitchFamily="34" charset="0"/>
              <a:buChar char="•"/>
            </a:pPr>
            <a:endParaRPr lang="es-MX" sz="1600" dirty="0" smtClean="0">
              <a:solidFill>
                <a:schemeClr val="tx1"/>
              </a:solidFill>
            </a:endParaRPr>
          </a:p>
          <a:p>
            <a:pPr lvl="2"/>
            <a:r>
              <a:rPr lang="es-MX" sz="1600" dirty="0" smtClean="0">
                <a:solidFill>
                  <a:schemeClr val="tx1"/>
                </a:solidFill>
              </a:rPr>
              <a:t>Transparencia en el uso de los fondos públicos y mejora de su calidad de vida.</a:t>
            </a:r>
            <a:endParaRPr lang="es-CR" sz="1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Beneficios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del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Modelo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Fiscalización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del LanammeUCR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endParaRPr lang="es-CR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1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5720" y="357166"/>
            <a:ext cx="9036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Beneficios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del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Modelo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Fiscalización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del LanammeUCR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 r="56522"/>
          <a:stretch>
            <a:fillRect/>
          </a:stretch>
        </p:blipFill>
        <p:spPr bwMode="auto">
          <a:xfrm>
            <a:off x="4000496" y="2928934"/>
            <a:ext cx="1143008" cy="118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INFRAESTRUCTURA ES TEMA DE DEBATE NACIONAL  Y DE CAMPAÑA </a:t>
            </a:r>
            <a:r>
              <a:rPr lang="es-MX" sz="1600" b="1" dirty="0" smtClean="0">
                <a:solidFill>
                  <a:schemeClr val="tx1"/>
                </a:solidFill>
              </a:rPr>
              <a:t>ELECTORAL EN COSTA RICA</a:t>
            </a:r>
            <a:endParaRPr lang="es-CR" sz="1600" b="1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Generación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Políticas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Públicas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Transporte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43108" y="3643314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LOS RESULTADOS DE 11 AÑOS DE LABOR DE FISCALIZACIÓN DE LAS INVERSIONES  EN LA RED VIAL NACIONAL  SON APORTES DE PRIMER ORDEN EN LA DISCUSIÓN NACIONAL</a:t>
            </a:r>
            <a:endParaRPr lang="es-C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857760"/>
            <a:ext cx="1958740" cy="88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i="1" dirty="0" smtClean="0">
                <a:solidFill>
                  <a:schemeClr val="tx1"/>
                </a:solidFill>
              </a:rPr>
              <a:t>PRINCIPAL OBJETIVO DEL LANAMMEUCR</a:t>
            </a:r>
          </a:p>
          <a:p>
            <a:pPr algn="ctr"/>
            <a:endParaRPr lang="es-MX" sz="1600" b="1" dirty="0" smtClean="0">
              <a:solidFill>
                <a:schemeClr val="tx1"/>
              </a:solidFill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MEJORAR LA CALIDAD DE VIDA DE LOS HABITANTES Y LA COMPETITIVIDAD DEL PAÍS</a:t>
            </a:r>
            <a:endParaRPr lang="es-CR" sz="1600" b="1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Generación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Políticas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Públicas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Transporte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876"/>
            <a:ext cx="3537069" cy="160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n 3" descr="lámina4 cier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275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132138" y="3716338"/>
            <a:ext cx="28797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¡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Muchas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Gracias!</a:t>
            </a:r>
          </a:p>
          <a:p>
            <a:pPr algn="ctr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jenny.chaverri@ucr.ac.cr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07951" y="457200"/>
            <a:ext cx="3455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Antecedentes</a:t>
            </a:r>
            <a:endParaRPr lang="en-US" sz="3200" b="1" i="1" dirty="0" smtClean="0">
              <a:solidFill>
                <a:srgbClr val="FF6600"/>
              </a:solidFill>
              <a:latin typeface="Calibri" pitchFamily="34" charset="0"/>
            </a:endParaRPr>
          </a:p>
          <a:p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  <a:p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1998 – 2001 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80520" y="44624"/>
            <a:ext cx="446348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CR" sz="2400" b="1" i="1" dirty="0" smtClean="0">
                <a:solidFill>
                  <a:srgbClr val="FF6600"/>
                </a:solidFill>
                <a:latin typeface="+mn-lt"/>
              </a:rPr>
              <a:t> 1998: Creación CONAVI </a:t>
            </a:r>
            <a:endParaRPr lang="es-CR" sz="1600" b="1" dirty="0" smtClean="0">
              <a:solidFill>
                <a:srgbClr val="C00000"/>
              </a:solidFill>
              <a:latin typeface="+mn-lt"/>
            </a:endParaRPr>
          </a:p>
          <a:p>
            <a:endParaRPr lang="es-CR" sz="14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R" sz="1400" dirty="0" smtClean="0">
                <a:latin typeface="+mn-lt"/>
              </a:rPr>
              <a:t> </a:t>
            </a:r>
            <a:r>
              <a:rPr lang="es-CR" sz="1600" dirty="0" smtClean="0">
                <a:latin typeface="+mn-lt"/>
              </a:rPr>
              <a:t>Desde 1980 hasta 1998 se reactiva la inversión en carreteras </a:t>
            </a:r>
          </a:p>
          <a:p>
            <a:pPr>
              <a:buFont typeface="Arial" pitchFamily="34" charset="0"/>
              <a:buChar char="•"/>
            </a:pPr>
            <a:endParaRPr lang="es-CR" sz="16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R" sz="1600" dirty="0" smtClean="0">
                <a:latin typeface="+mn-lt"/>
              </a:rPr>
              <a:t> Planear, programar, administrar, financiar, ejecutar y controlar la conservación y la construcción de la red vial nacional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680520" y="2420888"/>
            <a:ext cx="4463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CR" sz="2400" b="1" i="1" dirty="0" smtClean="0">
                <a:solidFill>
                  <a:srgbClr val="FF6600"/>
                </a:solidFill>
                <a:latin typeface="+mn-lt"/>
              </a:rPr>
              <a:t> 1998: Convenio cero huecos</a:t>
            </a:r>
            <a:endParaRPr lang="es-CR" sz="1600" b="1" dirty="0" smtClean="0">
              <a:solidFill>
                <a:srgbClr val="C00000"/>
              </a:solidFill>
              <a:latin typeface="+mn-lt"/>
            </a:endParaRPr>
          </a:p>
          <a:p>
            <a:endParaRPr lang="es-CR" sz="14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R" sz="1400" dirty="0" smtClean="0">
                <a:latin typeface="+mn-lt"/>
              </a:rPr>
              <a:t> </a:t>
            </a:r>
            <a:r>
              <a:rPr lang="es-CR" sz="1600" dirty="0">
                <a:latin typeface="+mn-lt"/>
              </a:rPr>
              <a:t> </a:t>
            </a:r>
            <a:r>
              <a:rPr lang="es-CR" sz="1600" dirty="0" smtClean="0">
                <a:latin typeface="+mn-lt"/>
              </a:rPr>
              <a:t>Convenio con LanammeUCR </a:t>
            </a:r>
            <a:r>
              <a:rPr lang="es-CR" sz="1600" dirty="0" smtClean="0">
                <a:latin typeface="+mn-lt"/>
              </a:rPr>
              <a:t> para control de calidad.</a:t>
            </a:r>
            <a:endParaRPr lang="es-CR" sz="1600" dirty="0" smtClean="0">
              <a:latin typeface="+mn-lt"/>
            </a:endParaRPr>
          </a:p>
        </p:txBody>
      </p:sp>
      <p:pic>
        <p:nvPicPr>
          <p:cNvPr id="9" name="Picture 3" descr="19dic05 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616" y="4578085"/>
            <a:ext cx="3419872" cy="2279915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4427984" y="3573016"/>
            <a:ext cx="44644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es-CR" sz="2400" b="1" i="1" dirty="0" smtClean="0">
                <a:solidFill>
                  <a:srgbClr val="FF6600"/>
                </a:solidFill>
                <a:latin typeface="+mn-lt"/>
              </a:rPr>
              <a:t> 1998 - 2001: Problemas de calidad y gestión de proyectos </a:t>
            </a:r>
            <a:endParaRPr lang="es-CR" sz="1600" b="1" dirty="0" smtClean="0">
              <a:solidFill>
                <a:srgbClr val="C00000"/>
              </a:solidFill>
              <a:latin typeface="+mn-lt"/>
            </a:endParaRPr>
          </a:p>
          <a:p>
            <a:pPr algn="r"/>
            <a:endParaRPr lang="es-CR" sz="14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l="14963" t="6958" r="24895" b="40881"/>
          <a:stretch>
            <a:fillRect/>
          </a:stretch>
        </p:blipFill>
        <p:spPr>
          <a:xfrm>
            <a:off x="-36512" y="3626495"/>
            <a:ext cx="4968552" cy="323150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Creación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la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Ley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8114  (2002 –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Actualidad</a:t>
            </a:r>
            <a:r>
              <a:rPr lang="en-US" sz="3200" b="1" i="1" dirty="0">
                <a:solidFill>
                  <a:srgbClr val="FF66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04048" y="980728"/>
            <a:ext cx="38164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algn="just">
              <a:lnSpc>
                <a:spcPct val="90000"/>
              </a:lnSpc>
              <a:buFont typeface="+mj-lt"/>
              <a:buAutoNum type="alphaLcParenR" startAt="7"/>
            </a:pPr>
            <a:r>
              <a:rPr lang="es-CR" sz="1600" b="1" dirty="0" smtClean="0">
                <a:solidFill>
                  <a:srgbClr val="993300"/>
                </a:solidFill>
                <a:latin typeface="+mn-lt"/>
              </a:rPr>
              <a:t>Asesoramiento </a:t>
            </a:r>
            <a:r>
              <a:rPr lang="es-CR" sz="1600" b="1" dirty="0">
                <a:solidFill>
                  <a:srgbClr val="993300"/>
                </a:solidFill>
                <a:latin typeface="+mn-lt"/>
              </a:rPr>
              <a:t>técnico al jerarca superior de la Dirección de Vialidad del MOPT, así como al ministro y viceministro del </a:t>
            </a:r>
            <a:r>
              <a:rPr lang="es-CR" sz="1600" b="1" dirty="0" smtClean="0">
                <a:solidFill>
                  <a:srgbClr val="993300"/>
                </a:solidFill>
                <a:latin typeface="+mn-lt"/>
              </a:rPr>
              <a:t>sector</a:t>
            </a: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 startAt="7"/>
            </a:pPr>
            <a:endParaRPr lang="es-CR" sz="16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 startAt="7"/>
            </a:pPr>
            <a:r>
              <a:rPr lang="es-CR" sz="1600" dirty="0">
                <a:latin typeface="+mn-lt"/>
              </a:rPr>
              <a:t>Ejecución y auspicio de programas de cursos de actualización y actividades de </a:t>
            </a:r>
            <a:r>
              <a:rPr lang="es-CR" sz="1600" b="1" dirty="0">
                <a:latin typeface="+mn-lt"/>
              </a:rPr>
              <a:t>transferencia de tecnología</a:t>
            </a:r>
            <a:r>
              <a:rPr lang="es-CR" sz="1600" dirty="0">
                <a:latin typeface="+mn-lt"/>
              </a:rPr>
              <a:t> dirigidas a ingenieros e inspectores </a:t>
            </a:r>
            <a:endParaRPr lang="es-CR" sz="1600" dirty="0" smtClean="0">
              <a:latin typeface="+mn-lt"/>
            </a:endParaRP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 startAt="7"/>
            </a:pPr>
            <a:endParaRPr lang="es-CR" sz="1600" dirty="0" smtClean="0">
              <a:latin typeface="+mn-lt"/>
            </a:endParaRP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 startAt="7"/>
            </a:pPr>
            <a:r>
              <a:rPr lang="es-CR" sz="1600" dirty="0">
                <a:latin typeface="+mn-lt"/>
              </a:rPr>
              <a:t>Programas de </a:t>
            </a:r>
            <a:r>
              <a:rPr lang="es-CR" sz="1600" b="1" dirty="0">
                <a:latin typeface="+mn-lt"/>
              </a:rPr>
              <a:t>investigación</a:t>
            </a:r>
            <a:r>
              <a:rPr lang="es-CR" sz="1600" dirty="0">
                <a:latin typeface="+mn-lt"/>
              </a:rPr>
              <a:t> sobre los problemas de la infraestructura vial pavimentada del país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7504" y="980728"/>
            <a:ext cx="44279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s-CR" sz="1600" dirty="0">
                <a:latin typeface="+mn-lt"/>
              </a:rPr>
              <a:t>Programas de formación y acreditación para técnicos de </a:t>
            </a:r>
            <a:r>
              <a:rPr lang="es-CR" sz="1600" dirty="0" smtClean="0">
                <a:latin typeface="+mn-lt"/>
              </a:rPr>
              <a:t>laboratorio</a:t>
            </a: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/>
            </a:pPr>
            <a:endParaRPr lang="es-C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s-CR" sz="1800" b="1" dirty="0">
                <a:solidFill>
                  <a:srgbClr val="FF0000"/>
                </a:solidFill>
                <a:latin typeface="+mn-lt"/>
              </a:rPr>
              <a:t>Auditorías técnicas de proyectos en ejecución </a:t>
            </a:r>
            <a:endParaRPr lang="es-CR" sz="1800" b="1" dirty="0" smtClean="0">
              <a:solidFill>
                <a:srgbClr val="FF0000"/>
              </a:solidFill>
              <a:latin typeface="+mn-lt"/>
            </a:endParaRP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/>
            </a:pPr>
            <a:endParaRPr lang="es-CR" sz="18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s-CR" sz="1600" dirty="0">
                <a:latin typeface="+mn-lt"/>
              </a:rPr>
              <a:t>Evaluación bienal de toda la red </a:t>
            </a:r>
            <a:r>
              <a:rPr lang="es-CR" sz="1600" dirty="0" smtClean="0">
                <a:latin typeface="+mn-lt"/>
              </a:rPr>
              <a:t>pavimentada</a:t>
            </a: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/>
            </a:pPr>
            <a:endParaRPr lang="es-CR" sz="1600" dirty="0">
              <a:latin typeface="+mn-lt"/>
            </a:endParaRP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s-CR" sz="1600" dirty="0">
                <a:latin typeface="+mn-lt"/>
              </a:rPr>
              <a:t>Evaluación anual de las carreteras y puentes en concesión </a:t>
            </a:r>
            <a:endParaRPr lang="es-CR" sz="1600" dirty="0" smtClean="0">
              <a:latin typeface="+mn-lt"/>
            </a:endParaRP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/>
            </a:pPr>
            <a:endParaRPr lang="es-CR" sz="1600" dirty="0">
              <a:latin typeface="+mn-lt"/>
            </a:endParaRP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s-CR" sz="1600" dirty="0">
                <a:latin typeface="+mn-lt"/>
              </a:rPr>
              <a:t>Actualización del manual de especificaciones y publicación de una nueva edición cada diez </a:t>
            </a:r>
            <a:r>
              <a:rPr lang="es-CR" sz="1600" dirty="0" smtClean="0">
                <a:latin typeface="+mn-lt"/>
              </a:rPr>
              <a:t>años</a:t>
            </a: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/>
            </a:pPr>
            <a:endParaRPr lang="es-CR" sz="1600" dirty="0">
              <a:latin typeface="+mn-lt"/>
            </a:endParaRP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s-CR" sz="1800" b="1" dirty="0">
                <a:solidFill>
                  <a:srgbClr val="FF0000"/>
                </a:solidFill>
                <a:latin typeface="+mn-lt"/>
              </a:rPr>
              <a:t>Auditorías técnicas a los laboratorios que trabajan para el sector </a:t>
            </a:r>
            <a:r>
              <a:rPr lang="es-CR" sz="1800" b="1" dirty="0" smtClean="0">
                <a:solidFill>
                  <a:srgbClr val="FF0000"/>
                </a:solidFill>
                <a:latin typeface="+mn-lt"/>
              </a:rPr>
              <a:t>vial</a:t>
            </a: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lphaLcParenR"/>
            </a:pPr>
            <a:endParaRPr lang="es-CR" sz="1800" b="1" dirty="0">
              <a:solidFill>
                <a:srgbClr val="993300"/>
              </a:solidFill>
              <a:latin typeface="+mn-lt"/>
            </a:endParaRPr>
          </a:p>
        </p:txBody>
      </p:sp>
      <p:pic>
        <p:nvPicPr>
          <p:cNvPr id="9" name="Picture 15" descr="P000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4937"/>
            <a:ext cx="22590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3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228629"/>
            <a:ext cx="1750064" cy="162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5 Imagen"/>
          <p:cNvPicPr>
            <a:picLocks noChangeAspect="1" noChangeArrowheads="1"/>
          </p:cNvPicPr>
          <p:nvPr/>
        </p:nvPicPr>
        <p:blipFill>
          <a:blip r:embed="rId5" cstate="print"/>
          <a:srcRect l="19225" b="6313"/>
          <a:stretch>
            <a:fillRect/>
          </a:stretch>
        </p:blipFill>
        <p:spPr bwMode="auto">
          <a:xfrm>
            <a:off x="4355976" y="5219636"/>
            <a:ext cx="2282006" cy="16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8 Imagen" descr="Calidad_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0200" y="5214938"/>
            <a:ext cx="24638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83568" y="274638"/>
            <a:ext cx="792088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</a:t>
            </a:r>
            <a:r>
              <a:rPr lang="es-CR" sz="3200" b="1" i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SÍ </a:t>
            </a:r>
            <a:r>
              <a:rPr kumimoji="0" lang="es-C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 una auditoría técnica?</a:t>
            </a:r>
            <a:endParaRPr kumimoji="0" lang="es-CR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71800" y="1124744"/>
            <a:ext cx="63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000" b="1" dirty="0" smtClean="0">
                <a:latin typeface="+mn-lt"/>
              </a:rPr>
              <a:t>1. Evalúa los procesos y </a:t>
            </a:r>
            <a:r>
              <a:rPr lang="es-CR" sz="2000" b="1" dirty="0" smtClean="0">
                <a:latin typeface="+mn-lt"/>
              </a:rPr>
              <a:t>el sistema </a:t>
            </a:r>
            <a:r>
              <a:rPr lang="es-CR" sz="2000" b="1" dirty="0" smtClean="0">
                <a:latin typeface="+mn-lt"/>
              </a:rPr>
              <a:t>en búsqueda de la mejora continua y que se usen los fondos </a:t>
            </a:r>
            <a:r>
              <a:rPr lang="es-CR" sz="2000" b="1" dirty="0" smtClean="0">
                <a:latin typeface="+mn-lt"/>
              </a:rPr>
              <a:t>públicos con </a:t>
            </a:r>
            <a:r>
              <a:rPr lang="es-CR" sz="2000" b="1" dirty="0" smtClean="0">
                <a:latin typeface="+mn-lt"/>
              </a:rPr>
              <a:t>eficiencia y eficacia</a:t>
            </a:r>
            <a:endParaRPr lang="es-CR" sz="2000" b="1" dirty="0">
              <a:latin typeface="+mn-lt"/>
            </a:endParaRPr>
          </a:p>
        </p:txBody>
      </p:sp>
      <p:pic>
        <p:nvPicPr>
          <p:cNvPr id="125955" name="Picture 3" descr="C:\Users\jchaverri\AppData\Local\Microsoft\Windows\Temporary Internet Files\Content.IE5\DKCVQYSO\MP9003853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2674583" cy="3744416"/>
          </a:xfrm>
          <a:prstGeom prst="rect">
            <a:avLst/>
          </a:prstGeom>
          <a:noFill/>
        </p:spPr>
      </p:pic>
      <p:pic>
        <p:nvPicPr>
          <p:cNvPr id="125957" name="Picture 5" descr="C:\Users\jchaverri\AppData\Local\Microsoft\Windows\Temporary Internet Files\Content.IE5\3TBY90Q7\MC9002380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132856"/>
            <a:ext cx="2432364" cy="1655275"/>
          </a:xfrm>
          <a:prstGeom prst="rect">
            <a:avLst/>
          </a:prstGeom>
          <a:noFill/>
        </p:spPr>
      </p:pic>
      <p:pic>
        <p:nvPicPr>
          <p:cNvPr id="125963" name="Picture 11" descr="C:\Users\jchaverri\AppData\Local\Microsoft\Windows\Temporary Internet Files\Content.IE5\DKCVQYSO\MC90023093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3763" y="3036752"/>
            <a:ext cx="1638677" cy="2192448"/>
          </a:xfrm>
          <a:prstGeom prst="rect">
            <a:avLst/>
          </a:prstGeom>
          <a:noFill/>
        </p:spPr>
      </p:pic>
      <p:pic>
        <p:nvPicPr>
          <p:cNvPr id="125964" name="Picture 12" descr="C:\Users\jchaverri\AppData\Local\Microsoft\Windows\Temporary Internet Files\Content.IE5\DKCVQYSO\MC90044188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6475" y="5410200"/>
            <a:ext cx="1787525" cy="1447800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2915816" y="416127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000" b="1" dirty="0" smtClean="0">
                <a:latin typeface="+mn-lt"/>
              </a:rPr>
              <a:t>2. </a:t>
            </a:r>
            <a:r>
              <a:rPr lang="es-CR" sz="2000" b="1" dirty="0" smtClean="0">
                <a:latin typeface="+mn-lt"/>
              </a:rPr>
              <a:t>Dar </a:t>
            </a:r>
            <a:r>
              <a:rPr lang="es-CR" sz="2000" b="1" dirty="0" smtClean="0">
                <a:latin typeface="+mn-lt"/>
              </a:rPr>
              <a:t>recomendaciones para que la organización mejore </a:t>
            </a:r>
            <a:endParaRPr lang="es-CR" sz="2000" b="1" dirty="0">
              <a:latin typeface="+mn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11560" y="5445224"/>
            <a:ext cx="648910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2400" b="1" dirty="0" smtClean="0"/>
              <a:t>3. Objetivo final: Que se mejoren las carreteras para que todos tengamos muy buena calidad de vida y un país competitivo</a:t>
            </a:r>
            <a:endParaRPr lang="es-C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600200"/>
            <a:ext cx="8291264" cy="44005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La Auditoría Técnica de la Infraestructura Vial que realiza el LanammeUCR es una revisión: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C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C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	de la situación técnica, administrativa y financiera de los proyectos viales.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Evalúa procesos y emite recomendaciones para su mejora continua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Es una herramienta dirigida a los tomadores de decisiones para realizar cambios, emitir nuevas políticas institucionales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Herramienta que promueve la transparencia.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C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		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57250" y="2745110"/>
            <a:ext cx="760318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CR" sz="2000" b="1" dirty="0"/>
              <a:t>SISTEMÁTICA, INDEPENDIENTE, OBJETIVA Y DOCUMENTADA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274638"/>
            <a:ext cx="792088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</a:t>
            </a:r>
            <a:r>
              <a:rPr lang="es-CR" sz="3200" b="1" i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SÍ </a:t>
            </a:r>
            <a:r>
              <a:rPr kumimoji="0" lang="es-C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 una auditoría técnica?</a:t>
            </a:r>
            <a:endParaRPr kumimoji="0" lang="es-CR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Pascal\auditoria\18 Diseño de sitio web LanammeUCR\Wweb\Web AT_archivos\image03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3398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5016"/>
            <a:ext cx="29908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499992" y="3356992"/>
            <a:ext cx="4248472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No supervisa los proyectos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No es un control de calidad del proyecto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C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 pitchFamily="34" charset="0"/>
              </a:rPr>
              <a:t>		</a:t>
            </a:r>
          </a:p>
        </p:txBody>
      </p:sp>
      <p:pic>
        <p:nvPicPr>
          <p:cNvPr id="7" name="Picture 11" descr="C:\Users\jchaverri\AppData\Local\Microsoft\Windows\Temporary Internet Files\Content.IE5\WGOFL9RJ\MC9002871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303844" cy="1982629"/>
          </a:xfrm>
          <a:prstGeom prst="rect">
            <a:avLst/>
          </a:prstGeom>
          <a:noFill/>
        </p:spPr>
      </p:pic>
      <p:pic>
        <p:nvPicPr>
          <p:cNvPr id="8" name="Picture 12" descr="C:\Users\jchaverri\AppData\Local\Microsoft\Windows\Temporary Internet Files\Content.IE5\WGOFL9RJ\MC9000547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556792"/>
            <a:ext cx="1872208" cy="1880121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680520" y="1700808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 smtClean="0">
                <a:latin typeface="+mn-lt"/>
              </a:rPr>
              <a:t>No evalúa a las personas</a:t>
            </a:r>
            <a:endParaRPr lang="es-CR" sz="2800" b="1" dirty="0">
              <a:latin typeface="+mn-lt"/>
            </a:endParaRPr>
          </a:p>
        </p:txBody>
      </p:sp>
      <p:pic>
        <p:nvPicPr>
          <p:cNvPr id="10" name="Picture 13" descr="C:\Users\jchaverri\AppData\Local\Microsoft\Windows\Temporary Internet Files\Content.IE5\3TBY90Q7\MC90030367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933056"/>
            <a:ext cx="1776679" cy="1785823"/>
          </a:xfrm>
          <a:prstGeom prst="rect">
            <a:avLst/>
          </a:prstGeom>
          <a:noFill/>
        </p:spPr>
      </p:pic>
      <p:pic>
        <p:nvPicPr>
          <p:cNvPr id="11" name="Picture 17" descr="C:\Users\jchaverri\AppData\Local\Microsoft\Windows\Temporary Internet Files\Content.IE5\3TBY90Q7\MP90018281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3933056"/>
            <a:ext cx="2664296" cy="1776197"/>
          </a:xfrm>
          <a:prstGeom prst="rect">
            <a:avLst/>
          </a:prstGeom>
          <a:noFill/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683568" y="274638"/>
            <a:ext cx="792088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</a:t>
            </a:r>
            <a:r>
              <a:rPr lang="es-CR" sz="3200" b="1" i="1" u="sng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</a:t>
            </a:r>
            <a:r>
              <a:rPr lang="es-CR" sz="3200" b="1" i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s-C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 una auditoría técnica?</a:t>
            </a:r>
            <a:endParaRPr kumimoji="0" lang="es-CR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\\Pascal\auditoria\18 Diseño de sitio web LanammeUCR\Wweb\Web AT_archivos\image03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332655"/>
            <a:ext cx="1231785" cy="98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Roles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actores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en los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proyectos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71472" y="1000108"/>
          <a:ext cx="7715304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2" name="Picture 2" descr="http://www.odi.ucr.ac.cr/boletin/images/stories/edicion_3/LANAMME_Foto_2_28.JPG"/>
          <p:cNvPicPr>
            <a:picLocks noChangeAspect="1" noChangeArrowheads="1"/>
          </p:cNvPicPr>
          <p:nvPr/>
        </p:nvPicPr>
        <p:blipFill>
          <a:blip r:embed="rId7"/>
          <a:srcRect l="17342" b="11110"/>
          <a:stretch>
            <a:fillRect/>
          </a:stretch>
        </p:blipFill>
        <p:spPr bwMode="auto">
          <a:xfrm>
            <a:off x="5929322" y="4572008"/>
            <a:ext cx="2383444" cy="1714511"/>
          </a:xfrm>
          <a:prstGeom prst="rect">
            <a:avLst/>
          </a:prstGeom>
          <a:noFill/>
        </p:spPr>
      </p:pic>
      <p:pic>
        <p:nvPicPr>
          <p:cNvPr id="15364" name="Picture 4" descr="https://encrypted-tbn3.gstatic.com/images?q=tbn:ANd9GcRkjnaOuHXH9-aXROK8emDIGybsgUax4wJ2lvrMgtbNxZfrK8MF"/>
          <p:cNvPicPr>
            <a:picLocks noChangeAspect="1" noChangeArrowheads="1"/>
          </p:cNvPicPr>
          <p:nvPr/>
        </p:nvPicPr>
        <p:blipFill>
          <a:blip r:embed="rId8"/>
          <a:srcRect b="10974"/>
          <a:stretch>
            <a:fillRect/>
          </a:stretch>
        </p:blipFill>
        <p:spPr bwMode="auto">
          <a:xfrm>
            <a:off x="3214678" y="4572008"/>
            <a:ext cx="2428892" cy="1738335"/>
          </a:xfrm>
          <a:prstGeom prst="rect">
            <a:avLst/>
          </a:prstGeom>
          <a:noFill/>
        </p:spPr>
      </p:pic>
      <p:pic>
        <p:nvPicPr>
          <p:cNvPr id="15366" name="Picture 6" descr="https://encrypted-tbn1.gstatic.com/images?q=tbn:ANd9GcQh6pm8w3_cMEAlS6sJIdd13vzHxTKbbv3JqlPDjlWt1ZeZ3GK6LA"/>
          <p:cNvPicPr>
            <a:picLocks noChangeAspect="1" noChangeArrowheads="1"/>
          </p:cNvPicPr>
          <p:nvPr/>
        </p:nvPicPr>
        <p:blipFill>
          <a:blip r:embed="rId9"/>
          <a:srcRect l="2880"/>
          <a:stretch>
            <a:fillRect/>
          </a:stretch>
        </p:blipFill>
        <p:spPr bwMode="auto">
          <a:xfrm>
            <a:off x="571472" y="4572008"/>
            <a:ext cx="2408956" cy="1714512"/>
          </a:xfrm>
          <a:prstGeom prst="rect">
            <a:avLst/>
          </a:prstGeom>
          <a:noFill/>
        </p:spPr>
      </p:pic>
      <p:sp>
        <p:nvSpPr>
          <p:cNvPr id="10" name="9 Flecha izquierda y derecha"/>
          <p:cNvSpPr/>
          <p:nvPr/>
        </p:nvSpPr>
        <p:spPr>
          <a:xfrm>
            <a:off x="2857488" y="4071942"/>
            <a:ext cx="3429024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10 CuadroTexto"/>
          <p:cNvSpPr txBox="1"/>
          <p:nvPr/>
        </p:nvSpPr>
        <p:spPr>
          <a:xfrm>
            <a:off x="3286116" y="4214818"/>
            <a:ext cx="264320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C000"/>
                </a:solidFill>
                <a:latin typeface="Arial Black" pitchFamily="34" charset="0"/>
              </a:rPr>
              <a:t>Mejora continua</a:t>
            </a:r>
            <a:endParaRPr lang="es-CR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26" y="142852"/>
            <a:ext cx="1643074" cy="74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 descr="lámin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54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36512" y="0"/>
            <a:ext cx="9180512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11663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Áreas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acción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de la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Auditoría</a:t>
            </a:r>
            <a:r>
              <a:rPr lang="en-US" sz="3200" b="1" i="1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FF6600"/>
                </a:solidFill>
                <a:latin typeface="Calibri" pitchFamily="34" charset="0"/>
              </a:rPr>
              <a:t>Técnica</a:t>
            </a:r>
            <a:endParaRPr lang="en-US" sz="32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0" y="1196752"/>
          <a:ext cx="578651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6143636" y="785794"/>
          <a:ext cx="242889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6634</TotalTime>
  <Words>1317</Words>
  <Application>Microsoft Office PowerPoint</Application>
  <PresentationFormat>Presentación en pantalla (4:3)</PresentationFormat>
  <Paragraphs>274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1_Tema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O&amp;R McCANN WORLDGROUP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ASilva</dc:creator>
  <cp:lastModifiedBy>jrodriguez</cp:lastModifiedBy>
  <cp:revision>369</cp:revision>
  <cp:lastPrinted>2013-06-19T00:42:14Z</cp:lastPrinted>
  <dcterms:created xsi:type="dcterms:W3CDTF">2013-05-14T14:13:35Z</dcterms:created>
  <dcterms:modified xsi:type="dcterms:W3CDTF">2013-11-01T23:03:55Z</dcterms:modified>
</cp:coreProperties>
</file>